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71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64" r:id="rId15"/>
    <p:sldId id="272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5AFB3"/>
    <a:srgbClr val="43F7F7"/>
    <a:srgbClr val="934BC9"/>
    <a:srgbClr val="7A34AE"/>
    <a:srgbClr val="19CFD3"/>
    <a:srgbClr val="2870B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C6B0272-5833-4641-83BB-3164B30EBA24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32EBF9F-AA26-4A3D-B854-304526E6D1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6B0272-5833-4641-83BB-3164B30EBA24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2EBF9F-AA26-4A3D-B854-304526E6D19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6B0272-5833-4641-83BB-3164B30EBA24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2EBF9F-AA26-4A3D-B854-304526E6D19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6B0272-5833-4641-83BB-3164B30EBA24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2EBF9F-AA26-4A3D-B854-304526E6D19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6B0272-5833-4641-83BB-3164B30EBA24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2EBF9F-AA26-4A3D-B854-304526E6D1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6B0272-5833-4641-83BB-3164B30EBA24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2EBF9F-AA26-4A3D-B854-304526E6D19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6B0272-5833-4641-83BB-3164B30EBA24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2EBF9F-AA26-4A3D-B854-304526E6D1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C6B0272-5833-4641-83BB-3164B30EBA24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2EBF9F-AA26-4A3D-B854-304526E6D1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C6B0272-5833-4641-83BB-3164B30EBA24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32EBF9F-AA26-4A3D-B854-304526E6D19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6B0272-5833-4641-83BB-3164B30EBA24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2EBF9F-AA26-4A3D-B854-304526E6D1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6B0272-5833-4641-83BB-3164B30EBA24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2EBF9F-AA26-4A3D-B854-304526E6D1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C6B0272-5833-4641-83BB-3164B30EBA24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832EBF9F-AA26-4A3D-B854-304526E6D19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qu=divadlo&amp;ex=1#ai:MP900442484|mt:2|" TargetMode="External"/><Relationship Id="rId2" Type="http://schemas.openxmlformats.org/officeDocument/2006/relationships/hyperlink" Target="http://office.microsoft.com/cs-cz/images/results.aspx?qu=fotbal&amp;ex=2#ai:MP900422600|mt:2|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ffice.microsoft.com/cs-cz/images/results.aspx?qu=baz%C3%A9n&amp;ex=1#ai:MP900227615|" TargetMode="External"/><Relationship Id="rId5" Type="http://schemas.openxmlformats.org/officeDocument/2006/relationships/hyperlink" Target="http://office.microsoft.com/cs-cz/images/results.aspx?qu=Lond%C3%BDn&amp;ex=2#ai:MP900407133|mt:2|" TargetMode="External"/><Relationship Id="rId4" Type="http://schemas.openxmlformats.org/officeDocument/2006/relationships/hyperlink" Target="http://office.microsoft.com/cs-cz/images/results.aspx?qu=%C5%A1kola&amp;ex=1#ai:MP900438753|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395288" y="1484313"/>
            <a:ext cx="8229600" cy="4568825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>
                <a:tab pos="2332038" algn="l"/>
              </a:tabLst>
              <a:defRPr/>
            </a:pP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itchFamily="66" charset="0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>
                <a:tab pos="2332038" algn="l"/>
              </a:tabLst>
              <a:defRPr/>
            </a:pPr>
            <a:r>
              <a:rPr lang="cs-CZ" sz="1600" dirty="0" smtClean="0">
                <a:solidFill>
                  <a:schemeClr val="tx2"/>
                </a:solidFill>
                <a:latin typeface="Comic Sans MS" pitchFamily="66" charset="0"/>
              </a:rPr>
              <a:t>Název školy:	Základní škola Městec Králové</a:t>
            </a: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>
                <a:tab pos="2332038" algn="l"/>
              </a:tabLst>
              <a:defRPr/>
            </a:pPr>
            <a:endParaRPr lang="cs-CZ" sz="1600" dirty="0" smtClean="0">
              <a:solidFill>
                <a:schemeClr val="tx2"/>
              </a:solidFill>
              <a:latin typeface="Comic Sans MS" pitchFamily="66" charset="0"/>
            </a:endParaRPr>
          </a:p>
          <a:p>
            <a:pPr marL="365760" lvl="0" indent="-256032">
              <a:lnSpc>
                <a:spcPct val="90000"/>
              </a:lnSpc>
              <a:spcBef>
                <a:spcPts val="400"/>
              </a:spcBef>
              <a:buClr>
                <a:schemeClr val="accent1"/>
              </a:buClr>
              <a:buSzPct val="68000"/>
              <a:tabLst>
                <a:tab pos="2332038" algn="l"/>
              </a:tabLst>
            </a:pPr>
            <a:r>
              <a:rPr lang="cs-CZ" sz="1600" dirty="0" smtClean="0">
                <a:solidFill>
                  <a:schemeClr val="tx2"/>
                </a:solidFill>
                <a:latin typeface="Comic Sans MS" pitchFamily="66" charset="0"/>
              </a:rPr>
              <a:t>Autor:	 Mgr. Marcela Kloučková</a:t>
            </a: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>
                <a:tab pos="2332038" algn="l"/>
              </a:tabLst>
              <a:defRPr/>
            </a:pPr>
            <a:endParaRPr lang="cs-CZ" sz="1600" dirty="0" smtClean="0">
              <a:solidFill>
                <a:schemeClr val="tx2"/>
              </a:solidFill>
              <a:latin typeface="Comic Sans MS" pitchFamily="66" charset="0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>
                <a:tab pos="2332038" algn="l"/>
              </a:tabLst>
              <a:defRPr/>
            </a:pPr>
            <a:r>
              <a:rPr lang="cs-CZ" sz="1600" dirty="0" smtClean="0">
                <a:solidFill>
                  <a:schemeClr val="tx2"/>
                </a:solidFill>
                <a:latin typeface="Comic Sans MS" pitchFamily="66" charset="0"/>
              </a:rPr>
              <a:t>Název:	VY_32_INOVACE_10_Aj6</a:t>
            </a: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>
                <a:tab pos="2332038" algn="l"/>
              </a:tabLst>
              <a:defRPr/>
            </a:pPr>
            <a:endParaRPr lang="cs-CZ" sz="1600" dirty="0" smtClean="0">
              <a:solidFill>
                <a:schemeClr val="tx2"/>
              </a:solidFill>
              <a:latin typeface="Comic Sans MS" pitchFamily="66" charset="0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>
                <a:tab pos="2332038" algn="l"/>
              </a:tabLst>
              <a:defRPr/>
            </a:pPr>
            <a:r>
              <a:rPr lang="cs-CZ" sz="1600" dirty="0" smtClean="0">
                <a:solidFill>
                  <a:schemeClr val="tx2"/>
                </a:solidFill>
                <a:latin typeface="Comic Sans MS" pitchFamily="66" charset="0"/>
              </a:rPr>
              <a:t>Číslo projektu:	CZ.1.07/1.4.00/21.2313</a:t>
            </a: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>
                <a:tab pos="2332038" algn="l"/>
              </a:tabLst>
              <a:defRPr/>
            </a:pPr>
            <a:endParaRPr lang="cs-CZ" sz="1600" dirty="0" smtClean="0">
              <a:solidFill>
                <a:schemeClr val="tx2"/>
              </a:solidFill>
              <a:latin typeface="Comic Sans MS" pitchFamily="66" charset="0"/>
            </a:endParaRPr>
          </a:p>
          <a:p>
            <a:pPr marL="365760" lvl="0" indent="-256032">
              <a:lnSpc>
                <a:spcPct val="90000"/>
              </a:lnSpc>
              <a:spcBef>
                <a:spcPts val="400"/>
              </a:spcBef>
              <a:buClr>
                <a:schemeClr val="accent1"/>
              </a:buClr>
              <a:buSzPct val="68000"/>
              <a:tabLst>
                <a:tab pos="2332038" algn="l"/>
              </a:tabLst>
            </a:pPr>
            <a:r>
              <a:rPr lang="cs-CZ" sz="1600" dirty="0" smtClean="0">
                <a:solidFill>
                  <a:schemeClr val="tx2"/>
                </a:solidFill>
                <a:latin typeface="Comic Sans MS" pitchFamily="66" charset="0"/>
              </a:rPr>
              <a:t>Téma:	 Minulý čas – sloveso být</a:t>
            </a: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>
                <a:tab pos="2332038" algn="l"/>
              </a:tabLst>
              <a:defRPr/>
            </a:pPr>
            <a:endParaRPr lang="cs-CZ" sz="1600" dirty="0" smtClean="0">
              <a:solidFill>
                <a:schemeClr val="tx2"/>
              </a:solidFill>
              <a:latin typeface="Comic Sans MS" pitchFamily="66" charset="0"/>
            </a:endParaRPr>
          </a:p>
          <a:p>
            <a:pPr marL="365760" lvl="0" indent="-256032">
              <a:lnSpc>
                <a:spcPct val="90000"/>
              </a:lnSpc>
              <a:spcBef>
                <a:spcPts val="400"/>
              </a:spcBef>
              <a:buClr>
                <a:schemeClr val="accent1"/>
              </a:buClr>
              <a:buSzPct val="68000"/>
              <a:tabLst>
                <a:tab pos="2332038" algn="l"/>
              </a:tabLst>
              <a:defRPr/>
            </a:pPr>
            <a:r>
              <a:rPr lang="cs-CZ" sz="1600" dirty="0" smtClean="0">
                <a:solidFill>
                  <a:schemeClr val="tx2"/>
                </a:solidFill>
                <a:latin typeface="Comic Sans MS" pitchFamily="66" charset="0"/>
              </a:rPr>
              <a:t>Anotace:	 Prezentace sloužící k procvičení slovesa být </a:t>
            </a:r>
          </a:p>
          <a:p>
            <a:pPr marL="365760" lvl="0" indent="-256032">
              <a:lnSpc>
                <a:spcPct val="90000"/>
              </a:lnSpc>
              <a:spcBef>
                <a:spcPts val="400"/>
              </a:spcBef>
              <a:buClr>
                <a:schemeClr val="accent1"/>
              </a:buClr>
              <a:buSzPct val="68000"/>
              <a:tabLst>
                <a:tab pos="2332038" algn="l"/>
              </a:tabLst>
              <a:defRPr/>
            </a:pPr>
            <a:r>
              <a:rPr lang="cs-CZ" sz="1600" dirty="0" smtClean="0">
                <a:solidFill>
                  <a:schemeClr val="tx2"/>
                </a:solidFill>
                <a:latin typeface="Comic Sans MS" pitchFamily="66" charset="0"/>
              </a:rPr>
              <a:t>		v minulém čase. </a:t>
            </a:r>
          </a:p>
          <a:p>
            <a:pPr marL="365760" lvl="0" indent="-256032">
              <a:lnSpc>
                <a:spcPct val="90000"/>
              </a:lnSpc>
              <a:spcBef>
                <a:spcPts val="400"/>
              </a:spcBef>
              <a:buClr>
                <a:schemeClr val="accent1"/>
              </a:buClr>
              <a:buSzPct val="68000"/>
              <a:tabLst>
                <a:tab pos="2332038" algn="l"/>
              </a:tabLst>
              <a:defRPr/>
            </a:pP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omic Sans MS" pitchFamily="66" charset="0"/>
              <a:ea typeface="+mn-ea"/>
              <a:cs typeface="+mn-cs"/>
            </a:endParaRPr>
          </a:p>
          <a:p>
            <a:pPr marL="365760" lvl="0" indent="-256032">
              <a:lnSpc>
                <a:spcPct val="90000"/>
              </a:lnSpc>
              <a:spcBef>
                <a:spcPts val="400"/>
              </a:spcBef>
              <a:buClr>
                <a:schemeClr val="accent1"/>
              </a:buClr>
              <a:buSzPct val="68000"/>
              <a:tabLst>
                <a:tab pos="2332038" algn="l"/>
              </a:tabLst>
              <a:defRPr/>
            </a:pPr>
            <a:r>
              <a:rPr lang="cs-CZ" sz="1600" dirty="0" smtClean="0">
                <a:solidFill>
                  <a:schemeClr val="tx2"/>
                </a:solidFill>
                <a:latin typeface="Comic Sans MS" pitchFamily="66" charset="0"/>
              </a:rPr>
              <a:t>Datum:	4. 7. 2012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endParaRPr kumimoji="0" lang="cs-CZ" sz="2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" name="Picture 4"/>
          <p:cNvPicPr>
            <a:picLocks noGrp="1" noChangeAspect="1" noChangeArrowheads="1"/>
          </p:cNvPicPr>
          <p:nvPr>
            <p:ph type="title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55650" y="274638"/>
            <a:ext cx="7489825" cy="114300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467544" y="2492896"/>
            <a:ext cx="813690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buNone/>
            </a:pPr>
            <a:r>
              <a:rPr lang="cs-CZ" sz="40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Past </a:t>
            </a:r>
            <a:r>
              <a:rPr lang="cs-CZ" sz="4000" b="1" dirty="0" err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Simple</a:t>
            </a:r>
            <a:r>
              <a:rPr lang="cs-CZ" sz="40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 </a:t>
            </a:r>
            <a:r>
              <a:rPr lang="cs-CZ" sz="4000" b="1" dirty="0" err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of</a:t>
            </a:r>
            <a:r>
              <a:rPr lang="cs-CZ" sz="40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 </a:t>
            </a:r>
            <a:r>
              <a:rPr lang="cs-CZ" sz="40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TO BE</a:t>
            </a:r>
            <a:endParaRPr lang="cs-CZ" sz="4000" b="1" dirty="0" smtClean="0"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Comic Sans MS" pitchFamily="66" charset="0"/>
              <a:ea typeface="+mj-ea"/>
              <a:cs typeface="+mj-cs"/>
            </a:endParaRPr>
          </a:p>
          <a:p>
            <a:pPr algn="ctr">
              <a:spcBef>
                <a:spcPct val="0"/>
              </a:spcBef>
              <a:buNone/>
            </a:pPr>
            <a:r>
              <a:rPr lang="cs-CZ" sz="4000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(minulý čas prostý </a:t>
            </a:r>
            <a:r>
              <a:rPr lang="cs-CZ" sz="4000" cap="small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slovesa být</a:t>
            </a:r>
            <a:r>
              <a:rPr lang="cs-CZ" sz="4000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)</a:t>
            </a:r>
            <a:r>
              <a:rPr lang="cs-CZ" sz="4000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/>
            </a:r>
            <a:br>
              <a:rPr lang="cs-CZ" sz="4000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</a:br>
            <a:endParaRPr lang="cs-CZ" sz="4000" dirty="0" smtClean="0"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Comic Sans MS" pitchFamily="66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endParaRPr lang="cs-CZ" sz="3200" b="1" dirty="0" smtClean="0"/>
          </a:p>
          <a:p>
            <a:pPr>
              <a:buNone/>
            </a:pPr>
            <a:r>
              <a:rPr lang="cs-CZ" sz="3400" b="1" dirty="0" smtClean="0">
                <a:solidFill>
                  <a:srgbClr val="2870B2"/>
                </a:solidFill>
                <a:latin typeface="Comic Sans MS" pitchFamily="66" charset="0"/>
              </a:rPr>
              <a:t>				</a:t>
            </a:r>
            <a:endParaRPr lang="cs-CZ" sz="3400" b="1" dirty="0" smtClean="0">
              <a:solidFill>
                <a:srgbClr val="00B0F0"/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cs-CZ" sz="3400" b="1" dirty="0" smtClean="0">
                <a:solidFill>
                  <a:srgbClr val="2870B2"/>
                </a:solidFill>
                <a:latin typeface="Comic Sans MS" pitchFamily="66" charset="0"/>
              </a:rPr>
              <a:t>			</a:t>
            </a:r>
            <a:endParaRPr lang="cs-CZ" sz="3400" b="1" dirty="0" smtClean="0">
              <a:solidFill>
                <a:srgbClr val="00B0F0"/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cs-CZ" sz="3400" b="1" dirty="0" smtClean="0">
                <a:latin typeface="Comic Sans MS" pitchFamily="66" charset="0"/>
              </a:rPr>
              <a:t>				</a:t>
            </a:r>
            <a:endParaRPr lang="cs-CZ" sz="3400" b="1" dirty="0" smtClean="0">
              <a:solidFill>
                <a:srgbClr val="2870B2"/>
              </a:solidFill>
              <a:latin typeface="Comic Sans MS" pitchFamily="66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012974"/>
          </a:xfrm>
        </p:spPr>
        <p:txBody>
          <a:bodyPr>
            <a:noAutofit/>
          </a:bodyPr>
          <a:lstStyle/>
          <a:p>
            <a:pPr algn="ctr"/>
            <a:r>
              <a:rPr lang="cs-CZ" sz="3600" dirty="0" err="1" smtClean="0">
                <a:latin typeface="Comic Sans MS" pitchFamily="66" charset="0"/>
              </a:rPr>
              <a:t>Affirmative</a:t>
            </a:r>
            <a:r>
              <a:rPr lang="cs-CZ" sz="3600" dirty="0" smtClean="0">
                <a:latin typeface="Comic Sans MS" pitchFamily="66" charset="0"/>
              </a:rPr>
              <a:t> </a:t>
            </a:r>
            <a:br>
              <a:rPr lang="cs-CZ" sz="3600" dirty="0" smtClean="0">
                <a:latin typeface="Comic Sans MS" pitchFamily="66" charset="0"/>
              </a:rPr>
            </a:br>
            <a:r>
              <a:rPr lang="cs-CZ" sz="3600" b="0" dirty="0" smtClean="0">
                <a:latin typeface="Comic Sans MS" pitchFamily="66" charset="0"/>
              </a:rPr>
              <a:t>(kladné oznamovací věty)</a:t>
            </a:r>
            <a:endParaRPr lang="cs-CZ" sz="3600" b="0" dirty="0">
              <a:latin typeface="Comic Sans MS" pitchFamily="66" charset="0"/>
            </a:endParaRPr>
          </a:p>
        </p:txBody>
      </p:sp>
      <p:sp>
        <p:nvSpPr>
          <p:cNvPr id="21" name="Pravá složená závorka 20"/>
          <p:cNvSpPr/>
          <p:nvPr/>
        </p:nvSpPr>
        <p:spPr>
          <a:xfrm>
            <a:off x="1763688" y="3284984"/>
            <a:ext cx="360040" cy="1512168"/>
          </a:xfrm>
          <a:prstGeom prst="rightBrace">
            <a:avLst>
              <a:gd name="adj1" fmla="val 8333"/>
              <a:gd name="adj2" fmla="val 3976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683568" y="2060848"/>
            <a:ext cx="302433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400" b="1" dirty="0" smtClean="0">
                <a:latin typeface="Comic Sans MS" pitchFamily="66" charset="0"/>
              </a:rPr>
              <a:t>I </a:t>
            </a:r>
            <a:r>
              <a:rPr lang="cs-CZ" sz="3400" b="1" dirty="0" err="1" smtClean="0">
                <a:solidFill>
                  <a:srgbClr val="934BC9"/>
                </a:solidFill>
                <a:latin typeface="Comic Sans MS" pitchFamily="66" charset="0"/>
              </a:rPr>
              <a:t>was</a:t>
            </a:r>
            <a:r>
              <a:rPr lang="cs-CZ" sz="3400" dirty="0" smtClean="0"/>
              <a:t> </a:t>
            </a:r>
            <a:endParaRPr lang="cs-CZ" sz="3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148064" y="1988840"/>
            <a:ext cx="302433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400" b="1" dirty="0" err="1" smtClean="0">
                <a:latin typeface="Comic Sans MS" pitchFamily="66" charset="0"/>
              </a:rPr>
              <a:t>we</a:t>
            </a:r>
            <a:r>
              <a:rPr lang="cs-CZ" sz="3400" b="1" dirty="0" smtClean="0">
                <a:solidFill>
                  <a:srgbClr val="2870B2"/>
                </a:solidFill>
                <a:latin typeface="Comic Sans MS" pitchFamily="66" charset="0"/>
              </a:rPr>
              <a:t> </a:t>
            </a:r>
            <a:r>
              <a:rPr lang="cs-CZ" sz="3400" b="1" dirty="0" err="1" smtClean="0">
                <a:solidFill>
                  <a:srgbClr val="00B0F0"/>
                </a:solidFill>
                <a:latin typeface="Comic Sans MS" pitchFamily="66" charset="0"/>
              </a:rPr>
              <a:t>were</a:t>
            </a:r>
            <a:endParaRPr lang="cs-CZ" sz="3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148064" y="2492896"/>
            <a:ext cx="317673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400" b="1" dirty="0" err="1" smtClean="0">
                <a:latin typeface="Comic Sans MS" pitchFamily="66" charset="0"/>
              </a:rPr>
              <a:t>you</a:t>
            </a:r>
            <a:r>
              <a:rPr lang="cs-CZ" sz="3400" b="1" dirty="0" smtClean="0">
                <a:solidFill>
                  <a:srgbClr val="2870B2"/>
                </a:solidFill>
                <a:latin typeface="Comic Sans MS" pitchFamily="66" charset="0"/>
              </a:rPr>
              <a:t> </a:t>
            </a:r>
            <a:r>
              <a:rPr lang="cs-CZ" sz="3400" b="1" dirty="0" err="1" smtClean="0">
                <a:solidFill>
                  <a:srgbClr val="00B0F0"/>
                </a:solidFill>
                <a:latin typeface="Comic Sans MS" pitchFamily="66" charset="0"/>
              </a:rPr>
              <a:t>were</a:t>
            </a:r>
            <a:endParaRPr lang="cs-CZ" sz="3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076056" y="2996952"/>
            <a:ext cx="340114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400" b="1" dirty="0" err="1" smtClean="0">
                <a:latin typeface="Comic Sans MS" pitchFamily="66" charset="0"/>
              </a:rPr>
              <a:t>they</a:t>
            </a:r>
            <a:r>
              <a:rPr lang="cs-CZ" sz="3400" b="1" dirty="0" smtClean="0">
                <a:solidFill>
                  <a:srgbClr val="2870B2"/>
                </a:solidFill>
                <a:latin typeface="Comic Sans MS" pitchFamily="66" charset="0"/>
              </a:rPr>
              <a:t> </a:t>
            </a:r>
            <a:r>
              <a:rPr lang="cs-CZ" sz="3400" b="1" dirty="0" err="1" smtClean="0">
                <a:solidFill>
                  <a:srgbClr val="00B0F0"/>
                </a:solidFill>
                <a:latin typeface="Comic Sans MS" pitchFamily="66" charset="0"/>
              </a:rPr>
              <a:t>were</a:t>
            </a:r>
            <a:endParaRPr lang="cs-CZ" sz="3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83568" y="2636912"/>
            <a:ext cx="317673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400" b="1" dirty="0" err="1" smtClean="0">
                <a:latin typeface="Comic Sans MS" pitchFamily="66" charset="0"/>
              </a:rPr>
              <a:t>you</a:t>
            </a:r>
            <a:r>
              <a:rPr lang="cs-CZ" sz="3400" b="1" dirty="0" smtClean="0">
                <a:solidFill>
                  <a:srgbClr val="2870B2"/>
                </a:solidFill>
                <a:latin typeface="Comic Sans MS" pitchFamily="66" charset="0"/>
              </a:rPr>
              <a:t> </a:t>
            </a:r>
            <a:r>
              <a:rPr lang="cs-CZ" sz="3400" b="1" dirty="0" err="1" smtClean="0">
                <a:solidFill>
                  <a:srgbClr val="00B0F0"/>
                </a:solidFill>
                <a:latin typeface="Comic Sans MS" pitchFamily="66" charset="0"/>
              </a:rPr>
              <a:t>were</a:t>
            </a:r>
            <a:r>
              <a:rPr lang="cs-CZ" sz="3400" dirty="0" smtClean="0"/>
              <a:t> </a:t>
            </a:r>
            <a:endParaRPr lang="cs-CZ" sz="3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83568" y="3212976"/>
            <a:ext cx="1152128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400" b="1" dirty="0" smtClean="0">
                <a:latin typeface="Comic Sans MS" pitchFamily="66" charset="0"/>
              </a:rPr>
              <a:t>he</a:t>
            </a:r>
          </a:p>
          <a:p>
            <a:r>
              <a:rPr lang="cs-CZ" sz="3400" b="1" dirty="0" err="1" smtClean="0">
                <a:latin typeface="Comic Sans MS" pitchFamily="66" charset="0"/>
              </a:rPr>
              <a:t>she</a:t>
            </a:r>
            <a:endParaRPr lang="cs-CZ" sz="3400" b="1" dirty="0" smtClean="0">
              <a:latin typeface="Comic Sans MS" pitchFamily="66" charset="0"/>
            </a:endParaRPr>
          </a:p>
          <a:p>
            <a:r>
              <a:rPr lang="cs-CZ" sz="3400" b="1" dirty="0" err="1" smtClean="0">
                <a:latin typeface="Comic Sans MS" pitchFamily="66" charset="0"/>
              </a:rPr>
              <a:t>it</a:t>
            </a:r>
            <a:endParaRPr lang="cs-CZ" sz="3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123728" y="3573017"/>
            <a:ext cx="188897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400" b="1" dirty="0" smtClean="0">
                <a:latin typeface="Comic Sans MS" pitchFamily="66" charset="0"/>
              </a:rPr>
              <a:t> </a:t>
            </a:r>
            <a:r>
              <a:rPr lang="cs-CZ" sz="3400" b="1" dirty="0" err="1" smtClean="0">
                <a:solidFill>
                  <a:srgbClr val="934BC9"/>
                </a:solidFill>
                <a:latin typeface="Comic Sans MS" pitchFamily="66" charset="0"/>
              </a:rPr>
              <a:t>was</a:t>
            </a:r>
            <a:r>
              <a:rPr lang="cs-CZ" sz="3400" b="1" dirty="0" smtClean="0">
                <a:solidFill>
                  <a:srgbClr val="934BC9"/>
                </a:solidFill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5" grpId="0"/>
      <p:bldP spid="7" grpId="0"/>
      <p:bldP spid="8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1196752"/>
            <a:ext cx="8424936" cy="496855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3400" b="1" dirty="0" smtClean="0">
                <a:latin typeface="Comic Sans MS" pitchFamily="66" charset="0"/>
              </a:rPr>
              <a:t>I </a:t>
            </a:r>
            <a:r>
              <a:rPr lang="cs-CZ" sz="3400" b="1" dirty="0" err="1" smtClean="0">
                <a:solidFill>
                  <a:srgbClr val="934BC9"/>
                </a:solidFill>
                <a:latin typeface="Comic Sans MS" pitchFamily="66" charset="0"/>
              </a:rPr>
              <a:t>was</a:t>
            </a:r>
            <a:r>
              <a:rPr lang="cs-CZ" sz="3400" b="1" dirty="0" smtClean="0">
                <a:solidFill>
                  <a:srgbClr val="934BC9"/>
                </a:solidFill>
                <a:latin typeface="Comic Sans MS" pitchFamily="66" charset="0"/>
              </a:rPr>
              <a:t> not (</a:t>
            </a:r>
            <a:r>
              <a:rPr lang="cs-CZ" sz="3400" b="1" dirty="0" err="1" smtClean="0">
                <a:solidFill>
                  <a:srgbClr val="934BC9"/>
                </a:solidFill>
                <a:latin typeface="Comic Sans MS" pitchFamily="66" charset="0"/>
              </a:rPr>
              <a:t>wasn</a:t>
            </a:r>
            <a:r>
              <a:rPr lang="cs-CZ" sz="3400" b="1" dirty="0" smtClean="0">
                <a:solidFill>
                  <a:srgbClr val="934BC9"/>
                </a:solidFill>
                <a:latin typeface="Comic Sans MS" pitchFamily="66" charset="0"/>
              </a:rPr>
              <a:t>‘t)</a:t>
            </a:r>
          </a:p>
          <a:p>
            <a:pPr>
              <a:buNone/>
            </a:pPr>
            <a:r>
              <a:rPr lang="cs-CZ" sz="3400" b="1" dirty="0" err="1" smtClean="0">
                <a:latin typeface="Comic Sans MS" pitchFamily="66" charset="0"/>
              </a:rPr>
              <a:t>you</a:t>
            </a:r>
            <a:r>
              <a:rPr lang="cs-CZ" sz="3400" b="1" dirty="0" smtClean="0">
                <a:latin typeface="Comic Sans MS" pitchFamily="66" charset="0"/>
              </a:rPr>
              <a:t> </a:t>
            </a:r>
            <a:r>
              <a:rPr lang="cs-CZ" sz="3400" b="1" dirty="0" err="1" smtClean="0">
                <a:solidFill>
                  <a:srgbClr val="00B0F0"/>
                </a:solidFill>
                <a:latin typeface="Comic Sans MS" pitchFamily="66" charset="0"/>
              </a:rPr>
              <a:t>were</a:t>
            </a:r>
            <a:r>
              <a:rPr lang="cs-CZ" sz="3400" b="1" dirty="0" smtClean="0">
                <a:solidFill>
                  <a:srgbClr val="00B0F0"/>
                </a:solidFill>
                <a:latin typeface="Comic Sans MS" pitchFamily="66" charset="0"/>
              </a:rPr>
              <a:t> not (</a:t>
            </a:r>
            <a:r>
              <a:rPr lang="cs-CZ" sz="3400" b="1" dirty="0" err="1" smtClean="0">
                <a:solidFill>
                  <a:srgbClr val="00B0F0"/>
                </a:solidFill>
                <a:latin typeface="Comic Sans MS" pitchFamily="66" charset="0"/>
              </a:rPr>
              <a:t>weren</a:t>
            </a:r>
            <a:r>
              <a:rPr lang="cs-CZ" sz="3400" b="1" dirty="0" smtClean="0">
                <a:solidFill>
                  <a:srgbClr val="00B0F0"/>
                </a:solidFill>
                <a:latin typeface="Comic Sans MS" pitchFamily="66" charset="0"/>
              </a:rPr>
              <a:t>‘t)</a:t>
            </a:r>
          </a:p>
          <a:p>
            <a:pPr>
              <a:buNone/>
            </a:pPr>
            <a:r>
              <a:rPr lang="cs-CZ" sz="3400" b="1" dirty="0" smtClean="0">
                <a:latin typeface="Comic Sans MS" pitchFamily="66" charset="0"/>
              </a:rPr>
              <a:t>he</a:t>
            </a:r>
          </a:p>
          <a:p>
            <a:pPr>
              <a:buNone/>
            </a:pPr>
            <a:r>
              <a:rPr lang="cs-CZ" sz="3400" b="1" dirty="0" err="1" smtClean="0">
                <a:latin typeface="Comic Sans MS" pitchFamily="66" charset="0"/>
              </a:rPr>
              <a:t>she</a:t>
            </a:r>
            <a:r>
              <a:rPr lang="cs-CZ" sz="3400" b="1" dirty="0" smtClean="0">
                <a:latin typeface="Comic Sans MS" pitchFamily="66" charset="0"/>
              </a:rPr>
              <a:t>		</a:t>
            </a:r>
            <a:r>
              <a:rPr lang="cs-CZ" sz="3400" b="1" dirty="0" err="1" smtClean="0">
                <a:solidFill>
                  <a:srgbClr val="934BC9"/>
                </a:solidFill>
                <a:latin typeface="Comic Sans MS" pitchFamily="66" charset="0"/>
              </a:rPr>
              <a:t>was</a:t>
            </a:r>
            <a:r>
              <a:rPr lang="cs-CZ" sz="3400" b="1" dirty="0" smtClean="0">
                <a:solidFill>
                  <a:srgbClr val="934BC9"/>
                </a:solidFill>
                <a:latin typeface="Comic Sans MS" pitchFamily="66" charset="0"/>
              </a:rPr>
              <a:t> not (</a:t>
            </a:r>
            <a:r>
              <a:rPr lang="cs-CZ" sz="3400" b="1" dirty="0" err="1" smtClean="0">
                <a:solidFill>
                  <a:srgbClr val="934BC9"/>
                </a:solidFill>
                <a:latin typeface="Comic Sans MS" pitchFamily="66" charset="0"/>
              </a:rPr>
              <a:t>wasn</a:t>
            </a:r>
            <a:r>
              <a:rPr lang="cs-CZ" sz="3400" b="1" dirty="0" smtClean="0">
                <a:solidFill>
                  <a:srgbClr val="934BC9"/>
                </a:solidFill>
                <a:latin typeface="Comic Sans MS" pitchFamily="66" charset="0"/>
              </a:rPr>
              <a:t>‘t)</a:t>
            </a:r>
          </a:p>
          <a:p>
            <a:pPr>
              <a:buNone/>
            </a:pPr>
            <a:r>
              <a:rPr lang="cs-CZ" sz="3400" b="1" dirty="0" err="1" smtClean="0">
                <a:latin typeface="Comic Sans MS" pitchFamily="66" charset="0"/>
              </a:rPr>
              <a:t>it</a:t>
            </a:r>
            <a:endParaRPr lang="cs-CZ" sz="3400" b="1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3400" b="1" dirty="0" err="1" smtClean="0">
                <a:latin typeface="Comic Sans MS" pitchFamily="66" charset="0"/>
              </a:rPr>
              <a:t>we</a:t>
            </a:r>
            <a:r>
              <a:rPr lang="cs-CZ" sz="3400" b="1" dirty="0" smtClean="0">
                <a:latin typeface="Comic Sans MS" pitchFamily="66" charset="0"/>
              </a:rPr>
              <a:t> </a:t>
            </a:r>
            <a:r>
              <a:rPr lang="cs-CZ" sz="3400" b="1" dirty="0" err="1" smtClean="0">
                <a:solidFill>
                  <a:srgbClr val="00B0F0"/>
                </a:solidFill>
                <a:latin typeface="Comic Sans MS" pitchFamily="66" charset="0"/>
              </a:rPr>
              <a:t>were</a:t>
            </a:r>
            <a:r>
              <a:rPr lang="cs-CZ" sz="3400" b="1" dirty="0" smtClean="0">
                <a:solidFill>
                  <a:srgbClr val="00B0F0"/>
                </a:solidFill>
                <a:latin typeface="Comic Sans MS" pitchFamily="66" charset="0"/>
              </a:rPr>
              <a:t> not (</a:t>
            </a:r>
            <a:r>
              <a:rPr lang="cs-CZ" sz="3400" b="1" dirty="0" err="1" smtClean="0">
                <a:solidFill>
                  <a:srgbClr val="00B0F0"/>
                </a:solidFill>
                <a:latin typeface="Comic Sans MS" pitchFamily="66" charset="0"/>
              </a:rPr>
              <a:t>weren</a:t>
            </a:r>
            <a:r>
              <a:rPr lang="cs-CZ" sz="3400" b="1" dirty="0" smtClean="0">
                <a:solidFill>
                  <a:srgbClr val="00B0F0"/>
                </a:solidFill>
                <a:latin typeface="Comic Sans MS" pitchFamily="66" charset="0"/>
              </a:rPr>
              <a:t>‘t)</a:t>
            </a:r>
          </a:p>
          <a:p>
            <a:pPr>
              <a:buNone/>
            </a:pPr>
            <a:r>
              <a:rPr lang="cs-CZ" sz="3400" b="1" dirty="0" err="1" smtClean="0">
                <a:latin typeface="Comic Sans MS" pitchFamily="66" charset="0"/>
              </a:rPr>
              <a:t>you</a:t>
            </a:r>
            <a:r>
              <a:rPr lang="cs-CZ" sz="3400" b="1" dirty="0" smtClean="0">
                <a:latin typeface="Comic Sans MS" pitchFamily="66" charset="0"/>
              </a:rPr>
              <a:t> </a:t>
            </a:r>
            <a:r>
              <a:rPr lang="cs-CZ" sz="3400" b="1" dirty="0" err="1" smtClean="0">
                <a:solidFill>
                  <a:srgbClr val="00B0F0"/>
                </a:solidFill>
                <a:latin typeface="Comic Sans MS" pitchFamily="66" charset="0"/>
              </a:rPr>
              <a:t>were</a:t>
            </a:r>
            <a:r>
              <a:rPr lang="cs-CZ" sz="3400" b="1" dirty="0" smtClean="0">
                <a:solidFill>
                  <a:srgbClr val="00B0F0"/>
                </a:solidFill>
                <a:latin typeface="Comic Sans MS" pitchFamily="66" charset="0"/>
              </a:rPr>
              <a:t> not (</a:t>
            </a:r>
            <a:r>
              <a:rPr lang="cs-CZ" sz="3400" b="1" dirty="0" err="1" smtClean="0">
                <a:solidFill>
                  <a:srgbClr val="00B0F0"/>
                </a:solidFill>
                <a:latin typeface="Comic Sans MS" pitchFamily="66" charset="0"/>
              </a:rPr>
              <a:t>weren</a:t>
            </a:r>
            <a:r>
              <a:rPr lang="cs-CZ" sz="3400" b="1" dirty="0" smtClean="0">
                <a:solidFill>
                  <a:srgbClr val="00B0F0"/>
                </a:solidFill>
                <a:latin typeface="Comic Sans MS" pitchFamily="66" charset="0"/>
              </a:rPr>
              <a:t>‘t)</a:t>
            </a:r>
          </a:p>
          <a:p>
            <a:pPr>
              <a:buNone/>
            </a:pPr>
            <a:r>
              <a:rPr lang="cs-CZ" sz="3400" b="1" dirty="0" err="1" smtClean="0">
                <a:latin typeface="Comic Sans MS" pitchFamily="66" charset="0"/>
              </a:rPr>
              <a:t>they</a:t>
            </a:r>
            <a:r>
              <a:rPr lang="cs-CZ" sz="3400" b="1" dirty="0" smtClean="0">
                <a:latin typeface="Comic Sans MS" pitchFamily="66" charset="0"/>
              </a:rPr>
              <a:t> </a:t>
            </a:r>
            <a:r>
              <a:rPr lang="cs-CZ" sz="3400" b="1" dirty="0" err="1" smtClean="0">
                <a:solidFill>
                  <a:srgbClr val="00B0F0"/>
                </a:solidFill>
                <a:latin typeface="Comic Sans MS" pitchFamily="66" charset="0"/>
              </a:rPr>
              <a:t>were</a:t>
            </a:r>
            <a:r>
              <a:rPr lang="cs-CZ" sz="3400" b="1" dirty="0" smtClean="0">
                <a:solidFill>
                  <a:srgbClr val="00B0F0"/>
                </a:solidFill>
                <a:latin typeface="Comic Sans MS" pitchFamily="66" charset="0"/>
              </a:rPr>
              <a:t> not (</a:t>
            </a:r>
            <a:r>
              <a:rPr lang="cs-CZ" sz="3400" b="1" dirty="0" err="1" smtClean="0">
                <a:solidFill>
                  <a:srgbClr val="00B0F0"/>
                </a:solidFill>
                <a:latin typeface="Comic Sans MS" pitchFamily="66" charset="0"/>
              </a:rPr>
              <a:t>weren</a:t>
            </a:r>
            <a:r>
              <a:rPr lang="cs-CZ" sz="3400" b="1" dirty="0" smtClean="0">
                <a:solidFill>
                  <a:srgbClr val="00B0F0"/>
                </a:solidFill>
                <a:latin typeface="Comic Sans MS" pitchFamily="66" charset="0"/>
              </a:rPr>
              <a:t>‘t)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pPr algn="ctr"/>
            <a:r>
              <a:rPr lang="cs-CZ" sz="3600" dirty="0" smtClean="0">
                <a:latin typeface="Comic Sans MS" pitchFamily="66" charset="0"/>
              </a:rPr>
              <a:t>Negative </a:t>
            </a:r>
            <a:r>
              <a:rPr lang="cs-CZ" sz="3600" b="0" dirty="0" smtClean="0">
                <a:latin typeface="Comic Sans MS" pitchFamily="66" charset="0"/>
              </a:rPr>
              <a:t>(zápor)</a:t>
            </a:r>
            <a:endParaRPr lang="cs-CZ" sz="3600" b="0" dirty="0">
              <a:latin typeface="Comic Sans MS" pitchFamily="66" charset="0"/>
            </a:endParaRPr>
          </a:p>
        </p:txBody>
      </p:sp>
      <p:sp>
        <p:nvSpPr>
          <p:cNvPr id="6" name="Pravá složená závorka 5"/>
          <p:cNvSpPr/>
          <p:nvPr/>
        </p:nvSpPr>
        <p:spPr>
          <a:xfrm>
            <a:off x="1547664" y="2708920"/>
            <a:ext cx="648072" cy="1224136"/>
          </a:xfrm>
          <a:prstGeom prst="rightBrace">
            <a:avLst>
              <a:gd name="adj1" fmla="val 8333"/>
              <a:gd name="adj2" fmla="val 4069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1196752"/>
            <a:ext cx="8424936" cy="50405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400" b="1" dirty="0" err="1" smtClean="0">
                <a:solidFill>
                  <a:srgbClr val="934BC9"/>
                </a:solidFill>
                <a:latin typeface="Comic Sans MS" pitchFamily="66" charset="0"/>
              </a:rPr>
              <a:t>Was</a:t>
            </a:r>
            <a:r>
              <a:rPr lang="cs-CZ" sz="3400" dirty="0" smtClean="0">
                <a:latin typeface="Comic Sans MS" pitchFamily="66" charset="0"/>
              </a:rPr>
              <a:t> </a:t>
            </a:r>
            <a:r>
              <a:rPr lang="cs-CZ" sz="3400" b="1" dirty="0" err="1" smtClean="0">
                <a:latin typeface="Comic Sans MS" pitchFamily="66" charset="0"/>
              </a:rPr>
              <a:t>I</a:t>
            </a:r>
            <a:r>
              <a:rPr lang="cs-CZ" sz="3400" b="1" dirty="0" smtClean="0">
                <a:latin typeface="Comic Sans MS" pitchFamily="66" charset="0"/>
              </a:rPr>
              <a:t>?</a:t>
            </a:r>
          </a:p>
          <a:p>
            <a:pPr>
              <a:buNone/>
            </a:pPr>
            <a:r>
              <a:rPr lang="cs-CZ" sz="3400" b="1" dirty="0" err="1" smtClean="0">
                <a:solidFill>
                  <a:srgbClr val="00B0F0"/>
                </a:solidFill>
                <a:latin typeface="Comic Sans MS" pitchFamily="66" charset="0"/>
              </a:rPr>
              <a:t>Were</a:t>
            </a:r>
            <a:r>
              <a:rPr lang="cs-CZ" sz="3400" dirty="0" smtClean="0">
                <a:latin typeface="Comic Sans MS" pitchFamily="66" charset="0"/>
              </a:rPr>
              <a:t> </a:t>
            </a:r>
            <a:r>
              <a:rPr lang="cs-CZ" sz="3400" b="1" dirty="0" err="1" smtClean="0">
                <a:latin typeface="Comic Sans MS" pitchFamily="66" charset="0"/>
              </a:rPr>
              <a:t>you</a:t>
            </a:r>
            <a:r>
              <a:rPr lang="cs-CZ" sz="3400" b="1" dirty="0" smtClean="0">
                <a:latin typeface="Comic Sans MS" pitchFamily="66" charset="0"/>
              </a:rPr>
              <a:t>?</a:t>
            </a:r>
          </a:p>
          <a:p>
            <a:pPr>
              <a:buNone/>
            </a:pPr>
            <a:r>
              <a:rPr lang="cs-CZ" sz="3400" dirty="0" smtClean="0">
                <a:latin typeface="Comic Sans MS" pitchFamily="66" charset="0"/>
              </a:rPr>
              <a:t>			</a:t>
            </a:r>
            <a:r>
              <a:rPr lang="cs-CZ" sz="3400" b="1" dirty="0" smtClean="0">
                <a:latin typeface="Comic Sans MS" pitchFamily="66" charset="0"/>
              </a:rPr>
              <a:t>he?</a:t>
            </a:r>
          </a:p>
          <a:p>
            <a:pPr>
              <a:buNone/>
            </a:pPr>
            <a:r>
              <a:rPr lang="cs-CZ" sz="3400" b="1" dirty="0" err="1" smtClean="0">
                <a:solidFill>
                  <a:srgbClr val="934BC9"/>
                </a:solidFill>
                <a:latin typeface="Comic Sans MS" pitchFamily="66" charset="0"/>
              </a:rPr>
              <a:t>Was</a:t>
            </a:r>
            <a:r>
              <a:rPr lang="cs-CZ" sz="3400" dirty="0" smtClean="0">
                <a:latin typeface="Comic Sans MS" pitchFamily="66" charset="0"/>
              </a:rPr>
              <a:t>	</a:t>
            </a:r>
            <a:r>
              <a:rPr lang="cs-CZ" sz="3400" b="1" dirty="0" err="1" smtClean="0">
                <a:latin typeface="Comic Sans MS" pitchFamily="66" charset="0"/>
              </a:rPr>
              <a:t>she</a:t>
            </a:r>
            <a:r>
              <a:rPr lang="cs-CZ" sz="3400" b="1" dirty="0" smtClean="0">
                <a:latin typeface="Comic Sans MS" pitchFamily="66" charset="0"/>
              </a:rPr>
              <a:t>?</a:t>
            </a:r>
          </a:p>
          <a:p>
            <a:pPr>
              <a:buNone/>
            </a:pPr>
            <a:r>
              <a:rPr lang="cs-CZ" sz="3400" dirty="0" smtClean="0">
                <a:latin typeface="Comic Sans MS" pitchFamily="66" charset="0"/>
              </a:rPr>
              <a:t>			</a:t>
            </a:r>
            <a:r>
              <a:rPr lang="cs-CZ" sz="3400" b="1" dirty="0" err="1" smtClean="0">
                <a:latin typeface="Comic Sans MS" pitchFamily="66" charset="0"/>
              </a:rPr>
              <a:t>it</a:t>
            </a:r>
            <a:r>
              <a:rPr lang="cs-CZ" sz="3400" b="1" dirty="0" smtClean="0">
                <a:latin typeface="Comic Sans MS" pitchFamily="66" charset="0"/>
              </a:rPr>
              <a:t>?</a:t>
            </a:r>
          </a:p>
          <a:p>
            <a:pPr>
              <a:buNone/>
            </a:pPr>
            <a:r>
              <a:rPr lang="cs-CZ" sz="3400" b="1" dirty="0" err="1" smtClean="0">
                <a:solidFill>
                  <a:srgbClr val="00B0F0"/>
                </a:solidFill>
                <a:latin typeface="Comic Sans MS" pitchFamily="66" charset="0"/>
              </a:rPr>
              <a:t>Were</a:t>
            </a:r>
            <a:r>
              <a:rPr lang="cs-CZ" sz="3400" b="1" dirty="0" smtClean="0">
                <a:latin typeface="Comic Sans MS" pitchFamily="66" charset="0"/>
              </a:rPr>
              <a:t> </a:t>
            </a:r>
            <a:r>
              <a:rPr lang="cs-CZ" sz="3400" b="1" dirty="0" err="1" smtClean="0">
                <a:latin typeface="Comic Sans MS" pitchFamily="66" charset="0"/>
              </a:rPr>
              <a:t>we</a:t>
            </a:r>
            <a:r>
              <a:rPr lang="cs-CZ" sz="3400" b="1" dirty="0" smtClean="0">
                <a:latin typeface="Comic Sans MS" pitchFamily="66" charset="0"/>
              </a:rPr>
              <a:t>?</a:t>
            </a:r>
          </a:p>
          <a:p>
            <a:pPr>
              <a:buNone/>
            </a:pPr>
            <a:r>
              <a:rPr lang="cs-CZ" sz="3400" b="1" dirty="0" err="1" smtClean="0">
                <a:solidFill>
                  <a:srgbClr val="00B0F0"/>
                </a:solidFill>
                <a:latin typeface="Comic Sans MS" pitchFamily="66" charset="0"/>
              </a:rPr>
              <a:t>Were</a:t>
            </a:r>
            <a:r>
              <a:rPr lang="cs-CZ" sz="3400" b="1" dirty="0" smtClean="0">
                <a:latin typeface="Comic Sans MS" pitchFamily="66" charset="0"/>
              </a:rPr>
              <a:t> </a:t>
            </a:r>
            <a:r>
              <a:rPr lang="cs-CZ" sz="3400" b="1" dirty="0" err="1" smtClean="0">
                <a:latin typeface="Comic Sans MS" pitchFamily="66" charset="0"/>
              </a:rPr>
              <a:t>you</a:t>
            </a:r>
            <a:r>
              <a:rPr lang="cs-CZ" sz="3400" b="1" dirty="0" smtClean="0">
                <a:latin typeface="Comic Sans MS" pitchFamily="66" charset="0"/>
              </a:rPr>
              <a:t>?</a:t>
            </a:r>
          </a:p>
          <a:p>
            <a:pPr>
              <a:buNone/>
            </a:pPr>
            <a:r>
              <a:rPr lang="cs-CZ" sz="3400" b="1" dirty="0" err="1" smtClean="0">
                <a:solidFill>
                  <a:srgbClr val="00B0F0"/>
                </a:solidFill>
                <a:latin typeface="Comic Sans MS" pitchFamily="66" charset="0"/>
              </a:rPr>
              <a:t>Were</a:t>
            </a:r>
            <a:r>
              <a:rPr lang="cs-CZ" sz="3400" b="1" dirty="0" smtClean="0">
                <a:solidFill>
                  <a:srgbClr val="00B0F0"/>
                </a:solidFill>
                <a:latin typeface="Comic Sans MS" pitchFamily="66" charset="0"/>
              </a:rPr>
              <a:t> </a:t>
            </a:r>
            <a:r>
              <a:rPr lang="cs-CZ" sz="3400" b="1" dirty="0" err="1" smtClean="0">
                <a:latin typeface="Comic Sans MS" pitchFamily="66" charset="0"/>
              </a:rPr>
              <a:t>they</a:t>
            </a:r>
            <a:r>
              <a:rPr lang="cs-CZ" sz="3400" b="1" dirty="0" smtClean="0">
                <a:latin typeface="Comic Sans MS" pitchFamily="66" charset="0"/>
              </a:rPr>
              <a:t>?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008112"/>
          </a:xfrm>
        </p:spPr>
        <p:txBody>
          <a:bodyPr>
            <a:normAutofit/>
          </a:bodyPr>
          <a:lstStyle/>
          <a:p>
            <a:pPr algn="ctr"/>
            <a:r>
              <a:rPr lang="cs-CZ" sz="3600" dirty="0" err="1" smtClean="0">
                <a:latin typeface="Comic Sans MS" pitchFamily="66" charset="0"/>
              </a:rPr>
              <a:t>Questions</a:t>
            </a:r>
            <a:r>
              <a:rPr lang="cs-CZ" sz="3600" dirty="0" smtClean="0">
                <a:latin typeface="Comic Sans MS" pitchFamily="66" charset="0"/>
              </a:rPr>
              <a:t> </a:t>
            </a:r>
            <a:r>
              <a:rPr lang="cs-CZ" sz="3600" b="0" dirty="0" smtClean="0">
                <a:latin typeface="Comic Sans MS" pitchFamily="66" charset="0"/>
              </a:rPr>
              <a:t>(otázky)</a:t>
            </a:r>
            <a:endParaRPr lang="cs-CZ" sz="3600" b="0" dirty="0">
              <a:latin typeface="Comic Sans MS" pitchFamily="66" charset="0"/>
            </a:endParaRPr>
          </a:p>
        </p:txBody>
      </p:sp>
      <p:sp>
        <p:nvSpPr>
          <p:cNvPr id="5" name="Pravá složená závorka 4"/>
          <p:cNvSpPr/>
          <p:nvPr/>
        </p:nvSpPr>
        <p:spPr>
          <a:xfrm>
            <a:off x="1835696" y="2636912"/>
            <a:ext cx="360040" cy="1368152"/>
          </a:xfrm>
          <a:prstGeom prst="rightBrace">
            <a:avLst>
              <a:gd name="adj1" fmla="val 8333"/>
              <a:gd name="adj2" fmla="val 4588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3400" b="1" dirty="0" err="1" smtClean="0">
                <a:solidFill>
                  <a:srgbClr val="00B050"/>
                </a:solidFill>
                <a:latin typeface="Comic Sans MS" pitchFamily="66" charset="0"/>
              </a:rPr>
              <a:t>Yes</a:t>
            </a:r>
            <a:r>
              <a:rPr lang="cs-CZ" sz="3400" b="1" dirty="0" smtClean="0">
                <a:solidFill>
                  <a:srgbClr val="00B050"/>
                </a:solidFill>
                <a:latin typeface="Comic Sans MS" pitchFamily="66" charset="0"/>
              </a:rPr>
              <a:t>, </a:t>
            </a:r>
            <a:r>
              <a:rPr lang="cs-CZ" sz="3400" b="1" dirty="0" smtClean="0">
                <a:latin typeface="Comic Sans MS" pitchFamily="66" charset="0"/>
              </a:rPr>
              <a:t>I/he/</a:t>
            </a:r>
            <a:r>
              <a:rPr lang="cs-CZ" sz="3400" b="1" dirty="0" err="1" smtClean="0">
                <a:latin typeface="Comic Sans MS" pitchFamily="66" charset="0"/>
              </a:rPr>
              <a:t>she</a:t>
            </a:r>
            <a:r>
              <a:rPr lang="cs-CZ" sz="3400" b="1" dirty="0" smtClean="0">
                <a:latin typeface="Comic Sans MS" pitchFamily="66" charset="0"/>
              </a:rPr>
              <a:t>/</a:t>
            </a:r>
            <a:r>
              <a:rPr lang="cs-CZ" sz="3400" b="1" dirty="0" err="1" smtClean="0">
                <a:latin typeface="Comic Sans MS" pitchFamily="66" charset="0"/>
              </a:rPr>
              <a:t>it</a:t>
            </a:r>
            <a:r>
              <a:rPr lang="cs-CZ" sz="3400" b="1" dirty="0" smtClean="0">
                <a:latin typeface="Comic Sans MS" pitchFamily="66" charset="0"/>
              </a:rPr>
              <a:t> </a:t>
            </a:r>
            <a:r>
              <a:rPr lang="cs-CZ" sz="3400" b="1" dirty="0" err="1" smtClean="0">
                <a:solidFill>
                  <a:srgbClr val="934BC9"/>
                </a:solidFill>
                <a:latin typeface="Comic Sans MS" pitchFamily="66" charset="0"/>
              </a:rPr>
              <a:t>was</a:t>
            </a:r>
            <a:r>
              <a:rPr lang="cs-CZ" sz="3400" dirty="0" smtClean="0">
                <a:latin typeface="Comic Sans MS" pitchFamily="66" charset="0"/>
              </a:rPr>
              <a:t>.</a:t>
            </a:r>
          </a:p>
          <a:p>
            <a:pPr>
              <a:buNone/>
            </a:pPr>
            <a:r>
              <a:rPr lang="cs-CZ" sz="3400" b="1" dirty="0" err="1" smtClean="0">
                <a:solidFill>
                  <a:srgbClr val="00B050"/>
                </a:solidFill>
                <a:latin typeface="Comic Sans MS" pitchFamily="66" charset="0"/>
              </a:rPr>
              <a:t>Yes</a:t>
            </a:r>
            <a:r>
              <a:rPr lang="cs-CZ" sz="3400" b="1" dirty="0" smtClean="0">
                <a:solidFill>
                  <a:srgbClr val="00B050"/>
                </a:solidFill>
                <a:latin typeface="Comic Sans MS" pitchFamily="66" charset="0"/>
              </a:rPr>
              <a:t>, </a:t>
            </a:r>
            <a:r>
              <a:rPr lang="cs-CZ" sz="3400" b="1" dirty="0" err="1" smtClean="0">
                <a:latin typeface="Comic Sans MS" pitchFamily="66" charset="0"/>
              </a:rPr>
              <a:t>you</a:t>
            </a:r>
            <a:r>
              <a:rPr lang="cs-CZ" sz="3400" b="1" dirty="0" smtClean="0">
                <a:latin typeface="Comic Sans MS" pitchFamily="66" charset="0"/>
              </a:rPr>
              <a:t>/</a:t>
            </a:r>
            <a:r>
              <a:rPr lang="cs-CZ" sz="3400" b="1" dirty="0" err="1" smtClean="0">
                <a:latin typeface="Comic Sans MS" pitchFamily="66" charset="0"/>
              </a:rPr>
              <a:t>we</a:t>
            </a:r>
            <a:r>
              <a:rPr lang="cs-CZ" sz="3400" b="1" dirty="0" smtClean="0">
                <a:latin typeface="Comic Sans MS" pitchFamily="66" charset="0"/>
              </a:rPr>
              <a:t>/</a:t>
            </a:r>
            <a:r>
              <a:rPr lang="cs-CZ" sz="3400" b="1" dirty="0" err="1" smtClean="0">
                <a:latin typeface="Comic Sans MS" pitchFamily="66" charset="0"/>
              </a:rPr>
              <a:t>they</a:t>
            </a:r>
            <a:r>
              <a:rPr lang="cs-CZ" sz="3400" b="1" dirty="0" smtClean="0">
                <a:latin typeface="Comic Sans MS" pitchFamily="66" charset="0"/>
              </a:rPr>
              <a:t> </a:t>
            </a:r>
            <a:r>
              <a:rPr lang="cs-CZ" sz="3400" b="1" dirty="0" err="1" smtClean="0">
                <a:solidFill>
                  <a:srgbClr val="00B0F0"/>
                </a:solidFill>
                <a:latin typeface="Comic Sans MS" pitchFamily="66" charset="0"/>
              </a:rPr>
              <a:t>were</a:t>
            </a:r>
            <a:r>
              <a:rPr lang="cs-CZ" sz="3400" b="1" dirty="0" smtClean="0">
                <a:latin typeface="Comic Sans MS" pitchFamily="66" charset="0"/>
              </a:rPr>
              <a:t>.</a:t>
            </a:r>
          </a:p>
          <a:p>
            <a:pPr>
              <a:buNone/>
            </a:pPr>
            <a:endParaRPr lang="cs-CZ" sz="3400" b="1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3400" b="1" dirty="0" smtClean="0">
                <a:solidFill>
                  <a:srgbClr val="00B050"/>
                </a:solidFill>
                <a:latin typeface="Comic Sans MS" pitchFamily="66" charset="0"/>
              </a:rPr>
              <a:t>No, </a:t>
            </a:r>
            <a:r>
              <a:rPr lang="cs-CZ" sz="3400" b="1" dirty="0" smtClean="0">
                <a:latin typeface="Comic Sans MS" pitchFamily="66" charset="0"/>
              </a:rPr>
              <a:t>I/he/</a:t>
            </a:r>
            <a:r>
              <a:rPr lang="cs-CZ" sz="3400" b="1" dirty="0" err="1" smtClean="0">
                <a:latin typeface="Comic Sans MS" pitchFamily="66" charset="0"/>
              </a:rPr>
              <a:t>she</a:t>
            </a:r>
            <a:r>
              <a:rPr lang="cs-CZ" sz="3400" b="1" dirty="0" smtClean="0">
                <a:latin typeface="Comic Sans MS" pitchFamily="66" charset="0"/>
              </a:rPr>
              <a:t>/</a:t>
            </a:r>
            <a:r>
              <a:rPr lang="cs-CZ" sz="3400" b="1" dirty="0" err="1" smtClean="0">
                <a:latin typeface="Comic Sans MS" pitchFamily="66" charset="0"/>
              </a:rPr>
              <a:t>it</a:t>
            </a:r>
            <a:r>
              <a:rPr lang="cs-CZ" sz="3400" b="1" dirty="0" smtClean="0">
                <a:latin typeface="Comic Sans MS" pitchFamily="66" charset="0"/>
              </a:rPr>
              <a:t> </a:t>
            </a:r>
            <a:r>
              <a:rPr lang="cs-CZ" sz="3400" b="1" dirty="0" err="1" smtClean="0">
                <a:solidFill>
                  <a:srgbClr val="934BC9"/>
                </a:solidFill>
                <a:latin typeface="Comic Sans MS" pitchFamily="66" charset="0"/>
              </a:rPr>
              <a:t>wasn</a:t>
            </a:r>
            <a:r>
              <a:rPr lang="cs-CZ" sz="3400" b="1" dirty="0" smtClean="0">
                <a:solidFill>
                  <a:srgbClr val="934BC9"/>
                </a:solidFill>
                <a:latin typeface="Comic Sans MS" pitchFamily="66" charset="0"/>
              </a:rPr>
              <a:t>‘</a:t>
            </a:r>
            <a:r>
              <a:rPr lang="cs-CZ" sz="3400" b="1" dirty="0" err="1" smtClean="0">
                <a:solidFill>
                  <a:srgbClr val="934BC9"/>
                </a:solidFill>
                <a:latin typeface="Comic Sans MS" pitchFamily="66" charset="0"/>
              </a:rPr>
              <a:t>t</a:t>
            </a:r>
            <a:r>
              <a:rPr lang="cs-CZ" sz="3400" dirty="0" smtClean="0">
                <a:latin typeface="Comic Sans MS" pitchFamily="66" charset="0"/>
              </a:rPr>
              <a:t>.</a:t>
            </a:r>
          </a:p>
          <a:p>
            <a:pPr>
              <a:buNone/>
            </a:pPr>
            <a:r>
              <a:rPr lang="cs-CZ" sz="3400" b="1" dirty="0" smtClean="0">
                <a:solidFill>
                  <a:srgbClr val="00B050"/>
                </a:solidFill>
                <a:latin typeface="Comic Sans MS" pitchFamily="66" charset="0"/>
              </a:rPr>
              <a:t>No, </a:t>
            </a:r>
            <a:r>
              <a:rPr lang="cs-CZ" sz="3400" b="1" dirty="0" err="1" smtClean="0">
                <a:latin typeface="Comic Sans MS" pitchFamily="66" charset="0"/>
              </a:rPr>
              <a:t>you</a:t>
            </a:r>
            <a:r>
              <a:rPr lang="cs-CZ" sz="3400" b="1" dirty="0" smtClean="0">
                <a:latin typeface="Comic Sans MS" pitchFamily="66" charset="0"/>
              </a:rPr>
              <a:t>/</a:t>
            </a:r>
            <a:r>
              <a:rPr lang="cs-CZ" sz="3400" b="1" dirty="0" err="1" smtClean="0">
                <a:latin typeface="Comic Sans MS" pitchFamily="66" charset="0"/>
              </a:rPr>
              <a:t>we</a:t>
            </a:r>
            <a:r>
              <a:rPr lang="cs-CZ" sz="3400" b="1" dirty="0" smtClean="0">
                <a:latin typeface="Comic Sans MS" pitchFamily="66" charset="0"/>
              </a:rPr>
              <a:t>/</a:t>
            </a:r>
            <a:r>
              <a:rPr lang="cs-CZ" sz="3400" b="1" dirty="0" err="1" smtClean="0">
                <a:latin typeface="Comic Sans MS" pitchFamily="66" charset="0"/>
              </a:rPr>
              <a:t>they</a:t>
            </a:r>
            <a:r>
              <a:rPr lang="cs-CZ" sz="3400" b="1" dirty="0" smtClean="0">
                <a:latin typeface="Comic Sans MS" pitchFamily="66" charset="0"/>
              </a:rPr>
              <a:t> </a:t>
            </a:r>
            <a:r>
              <a:rPr lang="cs-CZ" sz="3400" b="1" dirty="0" err="1" smtClean="0">
                <a:solidFill>
                  <a:srgbClr val="00B0F0"/>
                </a:solidFill>
                <a:latin typeface="Comic Sans MS" pitchFamily="66" charset="0"/>
              </a:rPr>
              <a:t>weren</a:t>
            </a:r>
            <a:r>
              <a:rPr lang="cs-CZ" sz="3400" b="1" dirty="0" smtClean="0">
                <a:solidFill>
                  <a:srgbClr val="00B0F0"/>
                </a:solidFill>
                <a:latin typeface="Comic Sans MS" pitchFamily="66" charset="0"/>
              </a:rPr>
              <a:t>‘</a:t>
            </a:r>
            <a:r>
              <a:rPr lang="cs-CZ" sz="3400" b="1" dirty="0" err="1" smtClean="0">
                <a:solidFill>
                  <a:srgbClr val="00B0F0"/>
                </a:solidFill>
                <a:latin typeface="Comic Sans MS" pitchFamily="66" charset="0"/>
              </a:rPr>
              <a:t>t</a:t>
            </a:r>
            <a:r>
              <a:rPr lang="cs-CZ" sz="3400" b="1" dirty="0" smtClean="0">
                <a:latin typeface="Comic Sans MS" pitchFamily="66" charset="0"/>
              </a:rPr>
              <a:t>.</a:t>
            </a:r>
          </a:p>
          <a:p>
            <a:pPr>
              <a:buNone/>
            </a:pPr>
            <a:endParaRPr lang="cs-CZ" sz="3600" b="1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600" dirty="0" err="1" smtClean="0">
                <a:latin typeface="Comic Sans MS" pitchFamily="66" charset="0"/>
              </a:rPr>
              <a:t>Short</a:t>
            </a:r>
            <a:r>
              <a:rPr lang="cs-CZ" sz="3600" dirty="0" smtClean="0">
                <a:latin typeface="Comic Sans MS" pitchFamily="66" charset="0"/>
              </a:rPr>
              <a:t> </a:t>
            </a:r>
            <a:r>
              <a:rPr lang="cs-CZ" sz="3600" dirty="0" err="1" smtClean="0">
                <a:latin typeface="Comic Sans MS" pitchFamily="66" charset="0"/>
              </a:rPr>
              <a:t>answers</a:t>
            </a:r>
            <a:r>
              <a:rPr lang="cs-CZ" sz="3600" dirty="0" smtClean="0">
                <a:latin typeface="Comic Sans MS" pitchFamily="66" charset="0"/>
              </a:rPr>
              <a:t> </a:t>
            </a:r>
            <a:r>
              <a:rPr lang="cs-CZ" sz="3600" b="0" dirty="0" smtClean="0">
                <a:latin typeface="Comic Sans MS" pitchFamily="66" charset="0"/>
              </a:rPr>
              <a:t>(krátké </a:t>
            </a:r>
            <a:r>
              <a:rPr lang="cs-CZ" sz="3600" b="0" dirty="0" err="1" smtClean="0">
                <a:latin typeface="Comic Sans MS" pitchFamily="66" charset="0"/>
              </a:rPr>
              <a:t>dpovědi</a:t>
            </a:r>
            <a:r>
              <a:rPr lang="cs-CZ" sz="3600" b="0" dirty="0" smtClean="0">
                <a:latin typeface="Comic Sans MS" pitchFamily="66" charset="0"/>
              </a:rPr>
              <a:t>)</a:t>
            </a:r>
            <a:endParaRPr lang="cs-CZ" sz="3600" b="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404664"/>
            <a:ext cx="8291264" cy="576064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500" b="1" dirty="0" err="1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Translate</a:t>
            </a:r>
            <a:r>
              <a:rPr lang="cs-CZ" sz="2500" b="1" dirty="0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.</a:t>
            </a: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1. I </a:t>
            </a:r>
            <a:r>
              <a:rPr lang="cs-CZ" sz="2500" dirty="0" err="1" smtClean="0">
                <a:latin typeface="Comic Sans MS" pitchFamily="66" charset="0"/>
              </a:rPr>
              <a:t>was</a:t>
            </a:r>
            <a:r>
              <a:rPr lang="cs-CZ" sz="2500" dirty="0" smtClean="0">
                <a:latin typeface="Comic Sans MS" pitchFamily="66" charset="0"/>
              </a:rPr>
              <a:t> on </a:t>
            </a:r>
            <a:r>
              <a:rPr lang="cs-CZ" sz="2500" dirty="0" err="1" smtClean="0">
                <a:latin typeface="Comic Sans MS" pitchFamily="66" charset="0"/>
              </a:rPr>
              <a:t>holiday</a:t>
            </a:r>
            <a:r>
              <a:rPr lang="cs-CZ" sz="2500" dirty="0" smtClean="0">
                <a:latin typeface="Comic Sans MS" pitchFamily="66" charset="0"/>
              </a:rPr>
              <a:t> in </a:t>
            </a:r>
            <a:r>
              <a:rPr lang="cs-CZ" sz="2500" dirty="0" err="1" smtClean="0">
                <a:latin typeface="Comic Sans MS" pitchFamily="66" charset="0"/>
              </a:rPr>
              <a:t>Germany</a:t>
            </a:r>
            <a:r>
              <a:rPr lang="cs-CZ" sz="2500" dirty="0" smtClean="0">
                <a:latin typeface="Comic Sans MS" pitchFamily="66" charset="0"/>
              </a:rPr>
              <a:t> last </a:t>
            </a:r>
            <a:r>
              <a:rPr lang="cs-CZ" sz="2500" dirty="0" err="1" smtClean="0">
                <a:latin typeface="Comic Sans MS" pitchFamily="66" charset="0"/>
              </a:rPr>
              <a:t>year</a:t>
            </a:r>
            <a:r>
              <a:rPr lang="cs-CZ" sz="2500" dirty="0" smtClean="0">
                <a:latin typeface="Comic Sans MS" pitchFamily="66" charset="0"/>
              </a:rPr>
              <a:t>.</a:t>
            </a:r>
          </a:p>
          <a:p>
            <a:pPr>
              <a:buNone/>
            </a:pP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  Minulý rok jsem byl na dovolené v Německu.</a:t>
            </a: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2. </a:t>
            </a:r>
            <a:r>
              <a:rPr lang="cs-CZ" sz="2500" dirty="0" err="1" smtClean="0">
                <a:latin typeface="Comic Sans MS" pitchFamily="66" charset="0"/>
              </a:rPr>
              <a:t>They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were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at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school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yesterday</a:t>
            </a:r>
            <a:r>
              <a:rPr lang="cs-CZ" sz="2500" dirty="0" smtClean="0">
                <a:latin typeface="Comic Sans MS" pitchFamily="66" charset="0"/>
              </a:rPr>
              <a:t>.</a:t>
            </a:r>
          </a:p>
          <a:p>
            <a:pPr>
              <a:buNone/>
            </a:pP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 Včera byli ve škole.</a:t>
            </a: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3. He </a:t>
            </a:r>
            <a:r>
              <a:rPr lang="cs-CZ" sz="2500" dirty="0" err="1" smtClean="0">
                <a:latin typeface="Comic Sans MS" pitchFamily="66" charset="0"/>
              </a:rPr>
              <a:t>wasn</a:t>
            </a:r>
            <a:r>
              <a:rPr lang="cs-CZ" sz="2500" dirty="0" smtClean="0">
                <a:latin typeface="Comic Sans MS" pitchFamily="66" charset="0"/>
              </a:rPr>
              <a:t>‘t </a:t>
            </a:r>
            <a:r>
              <a:rPr lang="cs-CZ" sz="2500" dirty="0" err="1" smtClean="0">
                <a:latin typeface="Comic Sans MS" pitchFamily="66" charset="0"/>
              </a:rPr>
              <a:t>ill</a:t>
            </a:r>
            <a:r>
              <a:rPr lang="cs-CZ" sz="2500" dirty="0" smtClean="0">
                <a:latin typeface="Comic Sans MS" pitchFamily="66" charset="0"/>
              </a:rPr>
              <a:t> last </a:t>
            </a:r>
            <a:r>
              <a:rPr lang="cs-CZ" sz="2500" dirty="0" err="1" smtClean="0">
                <a:latin typeface="Comic Sans MS" pitchFamily="66" charset="0"/>
              </a:rPr>
              <a:t>week</a:t>
            </a:r>
            <a:r>
              <a:rPr lang="cs-CZ" sz="2500" dirty="0" smtClean="0">
                <a:latin typeface="Comic Sans MS" pitchFamily="66" charset="0"/>
              </a:rPr>
              <a:t>.</a:t>
            </a:r>
          </a:p>
          <a:p>
            <a:pPr>
              <a:buNone/>
            </a:pP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 Minulý týden nebyl nemocný.</a:t>
            </a: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4. </a:t>
            </a:r>
            <a:r>
              <a:rPr lang="cs-CZ" sz="2500" dirty="0" err="1" smtClean="0">
                <a:latin typeface="Comic Sans MS" pitchFamily="66" charset="0"/>
              </a:rPr>
              <a:t>We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weren</a:t>
            </a:r>
            <a:r>
              <a:rPr lang="cs-CZ" sz="2500" dirty="0" smtClean="0">
                <a:latin typeface="Comic Sans MS" pitchFamily="66" charset="0"/>
              </a:rPr>
              <a:t>‘t </a:t>
            </a:r>
            <a:r>
              <a:rPr lang="cs-CZ" sz="2500" dirty="0" err="1" smtClean="0">
                <a:latin typeface="Comic Sans MS" pitchFamily="66" charset="0"/>
              </a:rPr>
              <a:t>at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the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cinema</a:t>
            </a:r>
            <a:r>
              <a:rPr lang="cs-CZ" sz="2500" dirty="0" smtClean="0">
                <a:latin typeface="Comic Sans MS" pitchFamily="66" charset="0"/>
              </a:rPr>
              <a:t> on </a:t>
            </a:r>
            <a:r>
              <a:rPr lang="cs-CZ" sz="2500" dirty="0" err="1" smtClean="0">
                <a:latin typeface="Comic Sans MS" pitchFamily="66" charset="0"/>
              </a:rPr>
              <a:t>Friday</a:t>
            </a:r>
            <a:r>
              <a:rPr lang="cs-CZ" sz="2500" dirty="0" smtClean="0">
                <a:latin typeface="Comic Sans MS" pitchFamily="66" charset="0"/>
              </a:rPr>
              <a:t>.</a:t>
            </a:r>
          </a:p>
          <a:p>
            <a:pPr>
              <a:buNone/>
            </a:pP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 V pátek jsme nebyli v kině.</a:t>
            </a: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5. </a:t>
            </a:r>
            <a:r>
              <a:rPr lang="cs-CZ" sz="2500" dirty="0" err="1" smtClean="0">
                <a:latin typeface="Comic Sans MS" pitchFamily="66" charset="0"/>
              </a:rPr>
              <a:t>Were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you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at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home</a:t>
            </a:r>
            <a:r>
              <a:rPr lang="cs-CZ" sz="2500" dirty="0" smtClean="0">
                <a:latin typeface="Comic Sans MS" pitchFamily="66" charset="0"/>
              </a:rPr>
              <a:t> on </a:t>
            </a:r>
            <a:r>
              <a:rPr lang="cs-CZ" sz="2500" dirty="0" err="1" smtClean="0">
                <a:latin typeface="Comic Sans MS" pitchFamily="66" charset="0"/>
              </a:rPr>
              <a:t>Monday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afternoon</a:t>
            </a:r>
            <a:r>
              <a:rPr lang="cs-CZ" sz="2500" dirty="0" smtClean="0">
                <a:latin typeface="Comic Sans MS" pitchFamily="66" charset="0"/>
              </a:rPr>
              <a:t>?</a:t>
            </a:r>
          </a:p>
          <a:p>
            <a:pPr>
              <a:buNone/>
            </a:pP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 Byl jsi / byli jste doma v pondělí odpoledne?</a:t>
            </a: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6. </a:t>
            </a:r>
            <a:r>
              <a:rPr lang="cs-CZ" sz="2500" dirty="0" err="1" smtClean="0">
                <a:latin typeface="Comic Sans MS" pitchFamily="66" charset="0"/>
              </a:rPr>
              <a:t>Where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were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you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yesterday</a:t>
            </a:r>
            <a:r>
              <a:rPr lang="cs-CZ" sz="2500" dirty="0" smtClean="0">
                <a:latin typeface="Comic Sans MS" pitchFamily="66" charset="0"/>
              </a:rPr>
              <a:t>?</a:t>
            </a:r>
          </a:p>
          <a:p>
            <a:pPr marL="365125" indent="-255588">
              <a:buNone/>
            </a:pP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 Kde jsi byl / jste byli včera?</a:t>
            </a:r>
          </a:p>
          <a:p>
            <a:pPr>
              <a:buNone/>
            </a:pPr>
            <a:endParaRPr lang="cs-CZ" sz="2800" i="1" dirty="0" smtClean="0"/>
          </a:p>
          <a:p>
            <a:pPr>
              <a:buNone/>
            </a:pPr>
            <a:endParaRPr lang="cs-CZ" sz="2800" i="1" dirty="0" smtClean="0"/>
          </a:p>
          <a:p>
            <a:pPr>
              <a:buNone/>
            </a:pPr>
            <a:endParaRPr lang="cs-CZ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0" y="260648"/>
            <a:ext cx="8892480" cy="626469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b="1" dirty="0" err="1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Complete</a:t>
            </a:r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 </a:t>
            </a:r>
            <a:r>
              <a:rPr lang="cs-CZ" sz="2400" b="1" dirty="0" err="1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the</a:t>
            </a:r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 </a:t>
            </a:r>
            <a:r>
              <a:rPr lang="cs-CZ" sz="2400" b="1" dirty="0" err="1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sentences</a:t>
            </a:r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. Use </a:t>
            </a:r>
            <a:r>
              <a:rPr lang="cs-CZ" sz="2400" b="1" i="1" dirty="0" err="1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was</a:t>
            </a:r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, </a:t>
            </a:r>
            <a:r>
              <a:rPr lang="cs-CZ" sz="2400" b="1" i="1" dirty="0" err="1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were</a:t>
            </a:r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, </a:t>
            </a:r>
            <a:r>
              <a:rPr lang="cs-CZ" sz="2400" b="1" i="1" dirty="0" err="1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wasn</a:t>
            </a:r>
            <a:r>
              <a:rPr lang="cs-CZ" sz="2400" b="1" i="1" dirty="0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‘t</a:t>
            </a:r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 </a:t>
            </a:r>
            <a:r>
              <a:rPr lang="cs-CZ" sz="2400" b="1" dirty="0" err="1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and</a:t>
            </a:r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 </a:t>
            </a:r>
            <a:r>
              <a:rPr lang="cs-CZ" sz="2400" b="1" i="1" dirty="0" err="1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weren</a:t>
            </a:r>
            <a:r>
              <a:rPr lang="cs-CZ" sz="2400" b="1" i="1" dirty="0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‘</a:t>
            </a:r>
            <a:r>
              <a:rPr lang="cs-CZ" sz="2400" b="1" i="1" dirty="0" err="1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t</a:t>
            </a:r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.</a:t>
            </a:r>
          </a:p>
          <a:p>
            <a:pPr marL="566928" indent="-457200">
              <a:buNone/>
            </a:pPr>
            <a:r>
              <a:rPr lang="cs-CZ" sz="2400" dirty="0" smtClean="0">
                <a:latin typeface="Comic Sans MS" pitchFamily="66" charset="0"/>
              </a:rPr>
              <a:t>1. 	</a:t>
            </a:r>
            <a:r>
              <a:rPr lang="cs-CZ" sz="2400" i="1" dirty="0" err="1" smtClean="0">
                <a:solidFill>
                  <a:srgbClr val="15AFB3"/>
                </a:solidFill>
                <a:latin typeface="Comic Sans MS" pitchFamily="66" charset="0"/>
              </a:rPr>
              <a:t>Were</a:t>
            </a:r>
            <a:r>
              <a:rPr lang="cs-CZ" sz="2400" i="1" dirty="0" smtClean="0">
                <a:solidFill>
                  <a:srgbClr val="15AFB3"/>
                </a:solidFill>
                <a:latin typeface="Comic Sans MS" pitchFamily="66" charset="0"/>
              </a:rPr>
              <a:t>  </a:t>
            </a:r>
            <a:r>
              <a:rPr lang="cs-CZ" sz="2400" dirty="0" err="1" smtClean="0">
                <a:latin typeface="Comic Sans MS" pitchFamily="66" charset="0"/>
              </a:rPr>
              <a:t>you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at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the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swimming</a:t>
            </a:r>
            <a:r>
              <a:rPr lang="cs-CZ" sz="2400" dirty="0" smtClean="0">
                <a:latin typeface="Comic Sans MS" pitchFamily="66" charset="0"/>
              </a:rPr>
              <a:t> pool </a:t>
            </a:r>
            <a:r>
              <a:rPr lang="cs-CZ" sz="2400" dirty="0" err="1" smtClean="0">
                <a:latin typeface="Comic Sans MS" pitchFamily="66" charset="0"/>
              </a:rPr>
              <a:t>yesterday</a:t>
            </a:r>
            <a:r>
              <a:rPr lang="cs-CZ" sz="2400" dirty="0" smtClean="0">
                <a:latin typeface="Comic Sans MS" pitchFamily="66" charset="0"/>
              </a:rPr>
              <a:t>? </a:t>
            </a:r>
          </a:p>
          <a:p>
            <a:pPr marL="566928" indent="-457200">
              <a:buNone/>
            </a:pPr>
            <a:r>
              <a:rPr lang="cs-CZ" sz="2400" dirty="0" smtClean="0">
                <a:latin typeface="Comic Sans MS" pitchFamily="66" charset="0"/>
              </a:rPr>
              <a:t>	No, I  </a:t>
            </a:r>
            <a:r>
              <a:rPr lang="cs-CZ" sz="2400" i="1" dirty="0" err="1" smtClean="0">
                <a:solidFill>
                  <a:srgbClr val="15AFB3"/>
                </a:solidFill>
                <a:latin typeface="Comic Sans MS" pitchFamily="66" charset="0"/>
              </a:rPr>
              <a:t>wasn</a:t>
            </a:r>
            <a:r>
              <a:rPr lang="cs-CZ" sz="2400" i="1" dirty="0" smtClean="0">
                <a:solidFill>
                  <a:srgbClr val="15AFB3"/>
                </a:solidFill>
                <a:latin typeface="Comic Sans MS" pitchFamily="66" charset="0"/>
              </a:rPr>
              <a:t>‘t  </a:t>
            </a:r>
            <a:r>
              <a:rPr lang="cs-CZ" sz="2400" dirty="0" smtClean="0">
                <a:latin typeface="Comic Sans MS" pitchFamily="66" charset="0"/>
              </a:rPr>
              <a:t>. I  </a:t>
            </a:r>
            <a:r>
              <a:rPr lang="cs-CZ" sz="2400" i="1" dirty="0" err="1" smtClean="0">
                <a:solidFill>
                  <a:srgbClr val="15AFB3"/>
                </a:solidFill>
                <a:latin typeface="Comic Sans MS" pitchFamily="66" charset="0"/>
              </a:rPr>
              <a:t>was</a:t>
            </a:r>
            <a:r>
              <a:rPr lang="cs-CZ" sz="2400" dirty="0" smtClean="0">
                <a:latin typeface="Comic Sans MS" pitchFamily="66" charset="0"/>
              </a:rPr>
              <a:t>   </a:t>
            </a:r>
            <a:r>
              <a:rPr lang="cs-CZ" sz="2400" dirty="0" err="1" smtClean="0">
                <a:latin typeface="Comic Sans MS" pitchFamily="66" charset="0"/>
              </a:rPr>
              <a:t>at</a:t>
            </a:r>
            <a:r>
              <a:rPr lang="cs-CZ" sz="2400" dirty="0" smtClean="0">
                <a:latin typeface="Comic Sans MS" pitchFamily="66" charset="0"/>
              </a:rPr>
              <a:t> a </a:t>
            </a:r>
            <a:r>
              <a:rPr lang="cs-CZ" sz="2400" dirty="0" err="1" smtClean="0">
                <a:latin typeface="Comic Sans MS" pitchFamily="66" charset="0"/>
              </a:rPr>
              <a:t>football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match</a:t>
            </a:r>
            <a:r>
              <a:rPr lang="cs-CZ" sz="2400" dirty="0" smtClean="0">
                <a:latin typeface="Comic Sans MS" pitchFamily="66" charset="0"/>
              </a:rPr>
              <a:t>.</a:t>
            </a:r>
          </a:p>
          <a:p>
            <a:pPr marL="566928" indent="-457200">
              <a:buNone/>
            </a:pPr>
            <a:r>
              <a:rPr lang="cs-CZ" sz="2400" dirty="0" smtClean="0">
                <a:latin typeface="Comic Sans MS" pitchFamily="66" charset="0"/>
              </a:rPr>
              <a:t>2. 	</a:t>
            </a:r>
            <a:r>
              <a:rPr lang="cs-CZ" sz="2400" i="1" dirty="0" err="1" smtClean="0">
                <a:solidFill>
                  <a:srgbClr val="15AFB3"/>
                </a:solidFill>
                <a:latin typeface="Comic Sans MS" pitchFamily="66" charset="0"/>
              </a:rPr>
              <a:t>Was</a:t>
            </a:r>
            <a:r>
              <a:rPr lang="cs-CZ" sz="2400" dirty="0" smtClean="0">
                <a:latin typeface="Comic Sans MS" pitchFamily="66" charset="0"/>
              </a:rPr>
              <a:t>  Jane </a:t>
            </a:r>
            <a:r>
              <a:rPr lang="cs-CZ" sz="2400" dirty="0" err="1" smtClean="0">
                <a:latin typeface="Comic Sans MS" pitchFamily="66" charset="0"/>
              </a:rPr>
              <a:t>at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school</a:t>
            </a:r>
            <a:r>
              <a:rPr lang="cs-CZ" sz="2400" dirty="0" smtClean="0">
                <a:latin typeface="Comic Sans MS" pitchFamily="66" charset="0"/>
              </a:rPr>
              <a:t> last </a:t>
            </a:r>
            <a:r>
              <a:rPr lang="cs-CZ" sz="2400" dirty="0" err="1" smtClean="0">
                <a:latin typeface="Comic Sans MS" pitchFamily="66" charset="0"/>
              </a:rPr>
              <a:t>week</a:t>
            </a:r>
            <a:r>
              <a:rPr lang="cs-CZ" sz="2400" dirty="0" smtClean="0">
                <a:latin typeface="Comic Sans MS" pitchFamily="66" charset="0"/>
              </a:rPr>
              <a:t>? </a:t>
            </a:r>
            <a:r>
              <a:rPr lang="cs-CZ" sz="2400" dirty="0" err="1" smtClean="0">
                <a:latin typeface="Comic Sans MS" pitchFamily="66" charset="0"/>
              </a:rPr>
              <a:t>Yes</a:t>
            </a:r>
            <a:r>
              <a:rPr lang="cs-CZ" sz="2400" dirty="0" smtClean="0">
                <a:latin typeface="Comic Sans MS" pitchFamily="66" charset="0"/>
              </a:rPr>
              <a:t>, </a:t>
            </a:r>
            <a:r>
              <a:rPr lang="cs-CZ" sz="2400" dirty="0" err="1" smtClean="0">
                <a:latin typeface="Comic Sans MS" pitchFamily="66" charset="0"/>
              </a:rPr>
              <a:t>she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i="1" dirty="0" err="1" smtClean="0">
                <a:solidFill>
                  <a:srgbClr val="15AFB3"/>
                </a:solidFill>
                <a:latin typeface="Comic Sans MS" pitchFamily="66" charset="0"/>
              </a:rPr>
              <a:t>was</a:t>
            </a:r>
            <a:r>
              <a:rPr lang="cs-CZ" sz="2400" dirty="0" smtClean="0">
                <a:latin typeface="Comic Sans MS" pitchFamily="66" charset="0"/>
              </a:rPr>
              <a:t>.</a:t>
            </a:r>
          </a:p>
          <a:p>
            <a:pPr marL="566928" indent="-457200">
              <a:buNone/>
            </a:pPr>
            <a:r>
              <a:rPr lang="cs-CZ" sz="2400" dirty="0" smtClean="0">
                <a:latin typeface="Comic Sans MS" pitchFamily="66" charset="0"/>
              </a:rPr>
              <a:t>3. 	</a:t>
            </a:r>
            <a:r>
              <a:rPr lang="cs-CZ" sz="2400" dirty="0" err="1" smtClean="0">
                <a:latin typeface="Comic Sans MS" pitchFamily="66" charset="0"/>
              </a:rPr>
              <a:t>Why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i="1" dirty="0" err="1" smtClean="0">
                <a:solidFill>
                  <a:srgbClr val="15AFB3"/>
                </a:solidFill>
                <a:latin typeface="Comic Sans MS" pitchFamily="66" charset="0"/>
              </a:rPr>
              <a:t>were</a:t>
            </a:r>
            <a:r>
              <a:rPr lang="cs-CZ" sz="2400" dirty="0" smtClean="0">
                <a:latin typeface="Comic Sans MS" pitchFamily="66" charset="0"/>
              </a:rPr>
              <a:t>  </a:t>
            </a:r>
            <a:r>
              <a:rPr lang="cs-CZ" sz="2400" dirty="0" err="1" smtClean="0">
                <a:latin typeface="Comic Sans MS" pitchFamily="66" charset="0"/>
              </a:rPr>
              <a:t>you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at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home</a:t>
            </a:r>
            <a:r>
              <a:rPr lang="cs-CZ" sz="2400" dirty="0" smtClean="0">
                <a:latin typeface="Comic Sans MS" pitchFamily="66" charset="0"/>
              </a:rPr>
              <a:t> last </a:t>
            </a:r>
            <a:r>
              <a:rPr lang="cs-CZ" sz="2400" dirty="0" err="1" smtClean="0">
                <a:latin typeface="Comic Sans MS" pitchFamily="66" charset="0"/>
              </a:rPr>
              <a:t>week</a:t>
            </a:r>
            <a:r>
              <a:rPr lang="cs-CZ" sz="2400" dirty="0" smtClean="0">
                <a:latin typeface="Comic Sans MS" pitchFamily="66" charset="0"/>
              </a:rPr>
              <a:t>? </a:t>
            </a:r>
            <a:r>
              <a:rPr lang="cs-CZ" sz="2400" dirty="0" err="1" smtClean="0">
                <a:latin typeface="Comic Sans MS" pitchFamily="66" charset="0"/>
              </a:rPr>
              <a:t>We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i="1" dirty="0" err="1" smtClean="0">
                <a:solidFill>
                  <a:srgbClr val="15AFB3"/>
                </a:solidFill>
                <a:latin typeface="Comic Sans MS" pitchFamily="66" charset="0"/>
              </a:rPr>
              <a:t>were</a:t>
            </a:r>
            <a:r>
              <a:rPr lang="cs-CZ" sz="2400" i="1" dirty="0" smtClean="0">
                <a:solidFill>
                  <a:srgbClr val="15AFB3"/>
                </a:solidFill>
                <a:latin typeface="Comic Sans MS" pitchFamily="66" charset="0"/>
              </a:rPr>
              <a:t> 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ill</a:t>
            </a:r>
            <a:r>
              <a:rPr lang="cs-CZ" sz="2400" dirty="0" smtClean="0">
                <a:latin typeface="Comic Sans MS" pitchFamily="66" charset="0"/>
              </a:rPr>
              <a:t>.</a:t>
            </a:r>
          </a:p>
          <a:p>
            <a:pPr marL="566928" indent="-457200">
              <a:buNone/>
            </a:pPr>
            <a:r>
              <a:rPr lang="cs-CZ" sz="2400" dirty="0" smtClean="0">
                <a:latin typeface="Comic Sans MS" pitchFamily="66" charset="0"/>
              </a:rPr>
              <a:t>4.   </a:t>
            </a:r>
            <a:r>
              <a:rPr lang="cs-CZ" sz="2400" i="1" dirty="0" err="1" smtClean="0">
                <a:solidFill>
                  <a:srgbClr val="15AFB3"/>
                </a:solidFill>
                <a:latin typeface="Comic Sans MS" pitchFamily="66" charset="0"/>
              </a:rPr>
              <a:t>Were</a:t>
            </a:r>
            <a:r>
              <a:rPr lang="cs-CZ" sz="2400" dirty="0" smtClean="0">
                <a:latin typeface="Comic Sans MS" pitchFamily="66" charset="0"/>
              </a:rPr>
              <a:t>  </a:t>
            </a:r>
            <a:r>
              <a:rPr lang="cs-CZ" sz="2400" dirty="0" err="1" smtClean="0">
                <a:latin typeface="Comic Sans MS" pitchFamily="66" charset="0"/>
              </a:rPr>
              <a:t>they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at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the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cinema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yesterday</a:t>
            </a:r>
            <a:r>
              <a:rPr lang="cs-CZ" sz="2400" dirty="0" smtClean="0">
                <a:latin typeface="Comic Sans MS" pitchFamily="66" charset="0"/>
              </a:rPr>
              <a:t>? No, </a:t>
            </a:r>
            <a:r>
              <a:rPr lang="cs-CZ" sz="2400" dirty="0" err="1" smtClean="0">
                <a:latin typeface="Comic Sans MS" pitchFamily="66" charset="0"/>
              </a:rPr>
              <a:t>they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i="1" dirty="0" err="1" smtClean="0">
                <a:solidFill>
                  <a:srgbClr val="15AFB3"/>
                </a:solidFill>
                <a:latin typeface="Comic Sans MS" pitchFamily="66" charset="0"/>
              </a:rPr>
              <a:t>weren</a:t>
            </a:r>
            <a:r>
              <a:rPr lang="cs-CZ" sz="2400" i="1" dirty="0" smtClean="0">
                <a:solidFill>
                  <a:srgbClr val="15AFB3"/>
                </a:solidFill>
                <a:latin typeface="Comic Sans MS" pitchFamily="66" charset="0"/>
              </a:rPr>
              <a:t>‘</a:t>
            </a:r>
            <a:r>
              <a:rPr lang="cs-CZ" sz="2400" i="1" dirty="0" err="1" smtClean="0">
                <a:solidFill>
                  <a:srgbClr val="15AFB3"/>
                </a:solidFill>
                <a:latin typeface="Comic Sans MS" pitchFamily="66" charset="0"/>
              </a:rPr>
              <a:t>t</a:t>
            </a:r>
            <a:r>
              <a:rPr lang="cs-CZ" sz="2400" dirty="0" smtClean="0">
                <a:latin typeface="Comic Sans MS" pitchFamily="66" charset="0"/>
              </a:rPr>
              <a:t>. </a:t>
            </a:r>
            <a:r>
              <a:rPr lang="cs-CZ" sz="2400" dirty="0" err="1" smtClean="0">
                <a:latin typeface="Comic Sans MS" pitchFamily="66" charset="0"/>
              </a:rPr>
              <a:t>They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i="1" dirty="0" err="1" smtClean="0">
                <a:solidFill>
                  <a:srgbClr val="15AFB3"/>
                </a:solidFill>
                <a:latin typeface="Comic Sans MS" pitchFamily="66" charset="0"/>
              </a:rPr>
              <a:t>were</a:t>
            </a:r>
            <a:r>
              <a:rPr lang="cs-CZ" sz="2400" dirty="0" smtClean="0">
                <a:latin typeface="Comic Sans MS" pitchFamily="66" charset="0"/>
              </a:rPr>
              <a:t>  </a:t>
            </a:r>
            <a:r>
              <a:rPr lang="cs-CZ" sz="2400" dirty="0" err="1" smtClean="0">
                <a:latin typeface="Comic Sans MS" pitchFamily="66" charset="0"/>
              </a:rPr>
              <a:t>at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the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theatre</a:t>
            </a:r>
            <a:r>
              <a:rPr lang="cs-CZ" sz="2400" dirty="0" smtClean="0">
                <a:latin typeface="Comic Sans MS" pitchFamily="66" charset="0"/>
              </a:rPr>
              <a:t>.</a:t>
            </a:r>
          </a:p>
          <a:p>
            <a:pPr marL="566928" indent="-457200">
              <a:buNone/>
            </a:pPr>
            <a:r>
              <a:rPr lang="cs-CZ" sz="2400" dirty="0" smtClean="0">
                <a:latin typeface="Comic Sans MS" pitchFamily="66" charset="0"/>
              </a:rPr>
              <a:t>5. 	</a:t>
            </a:r>
            <a:r>
              <a:rPr lang="cs-CZ" sz="2400" dirty="0" err="1" smtClean="0">
                <a:latin typeface="Comic Sans MS" pitchFamily="66" charset="0"/>
              </a:rPr>
              <a:t>When</a:t>
            </a:r>
            <a:r>
              <a:rPr lang="cs-CZ" sz="2400" dirty="0" smtClean="0">
                <a:latin typeface="Comic Sans MS" pitchFamily="66" charset="0"/>
              </a:rPr>
              <a:t>   </a:t>
            </a:r>
            <a:r>
              <a:rPr lang="cs-CZ" sz="2400" i="1" dirty="0" err="1" smtClean="0">
                <a:solidFill>
                  <a:srgbClr val="15AFB3"/>
                </a:solidFill>
                <a:latin typeface="Comic Sans MS" pitchFamily="66" charset="0"/>
              </a:rPr>
              <a:t>was</a:t>
            </a:r>
            <a:r>
              <a:rPr lang="cs-CZ" sz="2400" i="1" dirty="0" smtClean="0">
                <a:solidFill>
                  <a:srgbClr val="15AFB3"/>
                </a:solidFill>
                <a:latin typeface="Comic Sans MS" pitchFamily="66" charset="0"/>
              </a:rPr>
              <a:t>   </a:t>
            </a:r>
            <a:r>
              <a:rPr lang="cs-CZ" sz="2400" dirty="0" smtClean="0">
                <a:latin typeface="Comic Sans MS" pitchFamily="66" charset="0"/>
              </a:rPr>
              <a:t>Peter on </a:t>
            </a:r>
            <a:r>
              <a:rPr lang="cs-CZ" sz="2400" dirty="0" err="1" smtClean="0">
                <a:latin typeface="Comic Sans MS" pitchFamily="66" charset="0"/>
              </a:rPr>
              <a:t>holiday</a:t>
            </a:r>
            <a:r>
              <a:rPr lang="cs-CZ" sz="2400" dirty="0" smtClean="0">
                <a:latin typeface="Comic Sans MS" pitchFamily="66" charset="0"/>
              </a:rPr>
              <a:t>? He </a:t>
            </a:r>
            <a:r>
              <a:rPr lang="cs-CZ" sz="2400" i="1" dirty="0" err="1" smtClean="0">
                <a:solidFill>
                  <a:srgbClr val="15AFB3"/>
                </a:solidFill>
                <a:latin typeface="Comic Sans MS" pitchFamily="66" charset="0"/>
              </a:rPr>
              <a:t>was</a:t>
            </a:r>
            <a:r>
              <a:rPr lang="cs-CZ" sz="2400" dirty="0" smtClean="0">
                <a:latin typeface="Comic Sans MS" pitchFamily="66" charset="0"/>
              </a:rPr>
              <a:t>    on </a:t>
            </a:r>
            <a:r>
              <a:rPr lang="cs-CZ" sz="2400" dirty="0" err="1" smtClean="0">
                <a:latin typeface="Comic Sans MS" pitchFamily="66" charset="0"/>
              </a:rPr>
              <a:t>holiday</a:t>
            </a:r>
            <a:r>
              <a:rPr lang="cs-CZ" sz="2400" dirty="0" smtClean="0">
                <a:latin typeface="Comic Sans MS" pitchFamily="66" charset="0"/>
              </a:rPr>
              <a:t> last </a:t>
            </a:r>
            <a:r>
              <a:rPr lang="cs-CZ" sz="2400" dirty="0" err="1" smtClean="0">
                <a:latin typeface="Comic Sans MS" pitchFamily="66" charset="0"/>
              </a:rPr>
              <a:t>summer</a:t>
            </a:r>
            <a:r>
              <a:rPr lang="cs-CZ" sz="2400" dirty="0" smtClean="0">
                <a:latin typeface="Comic Sans MS" pitchFamily="66" charset="0"/>
              </a:rPr>
              <a:t>.</a:t>
            </a:r>
          </a:p>
          <a:p>
            <a:pPr marL="566928" indent="-457200">
              <a:buNone/>
            </a:pPr>
            <a:r>
              <a:rPr lang="cs-CZ" sz="2400" dirty="0" smtClean="0">
                <a:latin typeface="Comic Sans MS" pitchFamily="66" charset="0"/>
              </a:rPr>
              <a:t>6.  </a:t>
            </a:r>
            <a:r>
              <a:rPr lang="cs-CZ" sz="2400" i="1" dirty="0" err="1" smtClean="0">
                <a:solidFill>
                  <a:srgbClr val="15AFB3"/>
                </a:solidFill>
                <a:latin typeface="Comic Sans MS" pitchFamily="66" charset="0"/>
              </a:rPr>
              <a:t>Were</a:t>
            </a:r>
            <a:r>
              <a:rPr lang="cs-CZ" sz="2400" dirty="0" smtClean="0">
                <a:latin typeface="Comic Sans MS" pitchFamily="66" charset="0"/>
              </a:rPr>
              <a:t>   </a:t>
            </a:r>
            <a:r>
              <a:rPr lang="cs-CZ" sz="2400" dirty="0" err="1" smtClean="0">
                <a:latin typeface="Comic Sans MS" pitchFamily="66" charset="0"/>
              </a:rPr>
              <a:t>they</a:t>
            </a:r>
            <a:r>
              <a:rPr lang="cs-CZ" sz="2400" dirty="0" smtClean="0">
                <a:latin typeface="Comic Sans MS" pitchFamily="66" charset="0"/>
              </a:rPr>
              <a:t> in London?  </a:t>
            </a:r>
            <a:r>
              <a:rPr lang="cs-CZ" sz="2400" dirty="0" err="1" smtClean="0">
                <a:latin typeface="Comic Sans MS" pitchFamily="66" charset="0"/>
              </a:rPr>
              <a:t>Yes</a:t>
            </a:r>
            <a:r>
              <a:rPr lang="cs-CZ" sz="2400" dirty="0" smtClean="0">
                <a:latin typeface="Comic Sans MS" pitchFamily="66" charset="0"/>
              </a:rPr>
              <a:t>, </a:t>
            </a:r>
            <a:r>
              <a:rPr lang="cs-CZ" sz="2400" dirty="0" err="1" smtClean="0">
                <a:latin typeface="Comic Sans MS" pitchFamily="66" charset="0"/>
              </a:rPr>
              <a:t>they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i="1" dirty="0" err="1" smtClean="0">
                <a:solidFill>
                  <a:srgbClr val="15AFB3"/>
                </a:solidFill>
                <a:latin typeface="Comic Sans MS" pitchFamily="66" charset="0"/>
              </a:rPr>
              <a:t>were</a:t>
            </a:r>
            <a:r>
              <a:rPr lang="cs-CZ" sz="2400" dirty="0" smtClean="0">
                <a:latin typeface="Comic Sans MS" pitchFamily="66" charset="0"/>
              </a:rPr>
              <a:t>   in London last </a:t>
            </a:r>
            <a:r>
              <a:rPr lang="cs-CZ" sz="2400" dirty="0" err="1" smtClean="0">
                <a:latin typeface="Comic Sans MS" pitchFamily="66" charset="0"/>
              </a:rPr>
              <a:t>year</a:t>
            </a:r>
            <a:r>
              <a:rPr lang="cs-CZ" sz="2400" dirty="0" smtClean="0">
                <a:latin typeface="Comic Sans MS" pitchFamily="66" charset="0"/>
              </a:rPr>
              <a:t>.</a:t>
            </a:r>
          </a:p>
          <a:p>
            <a:pPr marL="566928" indent="-457200">
              <a:buNone/>
            </a:pPr>
            <a:r>
              <a:rPr lang="cs-CZ" sz="2400" dirty="0" smtClean="0">
                <a:latin typeface="Comic Sans MS" pitchFamily="66" charset="0"/>
              </a:rPr>
              <a:t>7.	</a:t>
            </a:r>
            <a:r>
              <a:rPr lang="cs-CZ" sz="2400" i="1" dirty="0" err="1" smtClean="0">
                <a:solidFill>
                  <a:srgbClr val="15AFB3"/>
                </a:solidFill>
                <a:latin typeface="Comic Sans MS" pitchFamily="66" charset="0"/>
              </a:rPr>
              <a:t>Were</a:t>
            </a:r>
            <a:r>
              <a:rPr lang="cs-CZ" sz="2400" dirty="0" smtClean="0">
                <a:latin typeface="Comic Sans MS" pitchFamily="66" charset="0"/>
              </a:rPr>
              <a:t>   </a:t>
            </a:r>
            <a:r>
              <a:rPr lang="cs-CZ" sz="2400" dirty="0" err="1" smtClean="0">
                <a:latin typeface="Comic Sans MS" pitchFamily="66" charset="0"/>
              </a:rPr>
              <a:t>you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at</a:t>
            </a:r>
            <a:r>
              <a:rPr lang="cs-CZ" sz="2400" dirty="0" smtClean="0">
                <a:latin typeface="Comic Sans MS" pitchFamily="66" charset="0"/>
              </a:rPr>
              <a:t> John‘s party last </a:t>
            </a:r>
            <a:r>
              <a:rPr lang="cs-CZ" sz="2400" dirty="0" err="1" smtClean="0">
                <a:latin typeface="Comic Sans MS" pitchFamily="66" charset="0"/>
              </a:rPr>
              <a:t>night</a:t>
            </a:r>
            <a:r>
              <a:rPr lang="cs-CZ" sz="2400" dirty="0" smtClean="0">
                <a:latin typeface="Comic Sans MS" pitchFamily="66" charset="0"/>
              </a:rPr>
              <a:t>? </a:t>
            </a:r>
            <a:r>
              <a:rPr lang="cs-CZ" sz="2400" dirty="0" err="1" smtClean="0">
                <a:latin typeface="Comic Sans MS" pitchFamily="66" charset="0"/>
              </a:rPr>
              <a:t>Yes</a:t>
            </a:r>
            <a:r>
              <a:rPr lang="cs-CZ" sz="2400" dirty="0" smtClean="0">
                <a:latin typeface="Comic Sans MS" pitchFamily="66" charset="0"/>
              </a:rPr>
              <a:t>, I </a:t>
            </a:r>
            <a:r>
              <a:rPr lang="cs-CZ" sz="2400" i="1" dirty="0" err="1" smtClean="0">
                <a:solidFill>
                  <a:srgbClr val="15AFB3"/>
                </a:solidFill>
                <a:latin typeface="Comic Sans MS" pitchFamily="66" charset="0"/>
              </a:rPr>
              <a:t>was</a:t>
            </a:r>
            <a:r>
              <a:rPr lang="cs-CZ" sz="2400" dirty="0" smtClean="0">
                <a:latin typeface="Comic Sans MS" pitchFamily="66" charset="0"/>
              </a:rPr>
              <a:t>.</a:t>
            </a:r>
          </a:p>
          <a:p>
            <a:pPr marL="566928" indent="-457200">
              <a:buNone/>
            </a:pPr>
            <a:r>
              <a:rPr lang="cs-CZ" sz="2400" dirty="0" smtClean="0">
                <a:latin typeface="Comic Sans MS" pitchFamily="66" charset="0"/>
              </a:rPr>
              <a:t>	 </a:t>
            </a:r>
            <a:r>
              <a:rPr lang="cs-CZ" sz="2400" dirty="0" err="1" smtClean="0">
                <a:latin typeface="Comic Sans MS" pitchFamily="66" charset="0"/>
              </a:rPr>
              <a:t>It</a:t>
            </a:r>
            <a:r>
              <a:rPr lang="cs-CZ" sz="2400" dirty="0" smtClean="0">
                <a:latin typeface="Comic Sans MS" pitchFamily="66" charset="0"/>
              </a:rPr>
              <a:t>  </a:t>
            </a:r>
            <a:r>
              <a:rPr lang="cs-CZ" sz="2400" i="1" dirty="0" err="1" smtClean="0">
                <a:solidFill>
                  <a:srgbClr val="15AFB3"/>
                </a:solidFill>
                <a:latin typeface="Comic Sans MS" pitchFamily="66" charset="0"/>
              </a:rPr>
              <a:t>was</a:t>
            </a:r>
            <a:r>
              <a:rPr lang="cs-CZ" sz="2400" dirty="0" smtClean="0">
                <a:latin typeface="Comic Sans MS" pitchFamily="66" charset="0"/>
              </a:rPr>
              <a:t>   </a:t>
            </a:r>
            <a:r>
              <a:rPr lang="cs-CZ" sz="2400" dirty="0" err="1" smtClean="0">
                <a:latin typeface="Comic Sans MS" pitchFamily="66" charset="0"/>
              </a:rPr>
              <a:t>great</a:t>
            </a:r>
            <a:r>
              <a:rPr lang="cs-CZ" sz="2400" dirty="0" smtClean="0">
                <a:latin typeface="Comic Sans MS" pitchFamily="66" charset="0"/>
              </a:rPr>
              <a:t>.</a:t>
            </a:r>
          </a:p>
          <a:p>
            <a:pPr marL="566928" indent="-457200">
              <a:buAutoNum type="arabicPeriod"/>
            </a:pPr>
            <a:endParaRPr lang="cs-CZ" sz="24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pPr>
              <a:buNone/>
            </a:pPr>
            <a:endParaRPr lang="cs-CZ" sz="24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pPr>
              <a:buNone/>
            </a:pPr>
            <a:endParaRPr lang="cs-CZ" sz="2400" b="1" dirty="0"/>
          </a:p>
        </p:txBody>
      </p:sp>
      <p:sp>
        <p:nvSpPr>
          <p:cNvPr id="30" name="Zaoblený obdélník 29"/>
          <p:cNvSpPr/>
          <p:nvPr/>
        </p:nvSpPr>
        <p:spPr>
          <a:xfrm>
            <a:off x="683568" y="1124744"/>
            <a:ext cx="864096" cy="2880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/>
          </a:p>
        </p:txBody>
      </p:sp>
      <p:sp>
        <p:nvSpPr>
          <p:cNvPr id="20" name="Zaoblený obdélník 19"/>
          <p:cNvSpPr/>
          <p:nvPr/>
        </p:nvSpPr>
        <p:spPr>
          <a:xfrm>
            <a:off x="1619672" y="1556792"/>
            <a:ext cx="864096" cy="2880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/>
          </a:p>
        </p:txBody>
      </p:sp>
      <p:sp>
        <p:nvSpPr>
          <p:cNvPr id="21" name="Zaoblený obdélník 20"/>
          <p:cNvSpPr/>
          <p:nvPr/>
        </p:nvSpPr>
        <p:spPr>
          <a:xfrm>
            <a:off x="2987824" y="1556792"/>
            <a:ext cx="864096" cy="2880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/>
          </a:p>
        </p:txBody>
      </p:sp>
      <p:sp>
        <p:nvSpPr>
          <p:cNvPr id="22" name="Zaoblený obdélník 21"/>
          <p:cNvSpPr/>
          <p:nvPr/>
        </p:nvSpPr>
        <p:spPr>
          <a:xfrm>
            <a:off x="539552" y="1916832"/>
            <a:ext cx="864096" cy="2880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/>
          </a:p>
        </p:txBody>
      </p:sp>
      <p:sp>
        <p:nvSpPr>
          <p:cNvPr id="23" name="Zaoblený obdélník 22"/>
          <p:cNvSpPr/>
          <p:nvPr/>
        </p:nvSpPr>
        <p:spPr>
          <a:xfrm>
            <a:off x="6444208" y="1916832"/>
            <a:ext cx="864096" cy="2880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/>
          </a:p>
        </p:txBody>
      </p:sp>
      <p:sp>
        <p:nvSpPr>
          <p:cNvPr id="24" name="Zaoblený obdélník 23"/>
          <p:cNvSpPr/>
          <p:nvPr/>
        </p:nvSpPr>
        <p:spPr>
          <a:xfrm>
            <a:off x="1331640" y="2348880"/>
            <a:ext cx="864096" cy="2880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/>
          </a:p>
        </p:txBody>
      </p:sp>
      <p:sp>
        <p:nvSpPr>
          <p:cNvPr id="25" name="Zaoblený obdélník 24"/>
          <p:cNvSpPr/>
          <p:nvPr/>
        </p:nvSpPr>
        <p:spPr>
          <a:xfrm>
            <a:off x="6156176" y="2348880"/>
            <a:ext cx="864096" cy="2880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/>
          </a:p>
        </p:txBody>
      </p:sp>
      <p:sp>
        <p:nvSpPr>
          <p:cNvPr id="26" name="Zaoblený obdélník 25"/>
          <p:cNvSpPr/>
          <p:nvPr/>
        </p:nvSpPr>
        <p:spPr>
          <a:xfrm>
            <a:off x="755576" y="2780928"/>
            <a:ext cx="864096" cy="2880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/>
          </a:p>
        </p:txBody>
      </p:sp>
      <p:sp>
        <p:nvSpPr>
          <p:cNvPr id="27" name="Zaoblený obdélník 26"/>
          <p:cNvSpPr/>
          <p:nvPr/>
        </p:nvSpPr>
        <p:spPr>
          <a:xfrm>
            <a:off x="7452320" y="2780928"/>
            <a:ext cx="1152128" cy="2880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/>
          </a:p>
        </p:txBody>
      </p:sp>
      <p:sp>
        <p:nvSpPr>
          <p:cNvPr id="28" name="Zaoblený obdélník 27"/>
          <p:cNvSpPr/>
          <p:nvPr/>
        </p:nvSpPr>
        <p:spPr>
          <a:xfrm>
            <a:off x="1403648" y="3212976"/>
            <a:ext cx="864096" cy="2880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/>
          </a:p>
        </p:txBody>
      </p:sp>
      <p:sp>
        <p:nvSpPr>
          <p:cNvPr id="29" name="Zaoblený obdélník 28"/>
          <p:cNvSpPr/>
          <p:nvPr/>
        </p:nvSpPr>
        <p:spPr>
          <a:xfrm>
            <a:off x="1547664" y="3573016"/>
            <a:ext cx="864096" cy="2880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/>
          </a:p>
        </p:txBody>
      </p:sp>
      <p:sp>
        <p:nvSpPr>
          <p:cNvPr id="47" name="Zaoblený obdélník 46"/>
          <p:cNvSpPr/>
          <p:nvPr/>
        </p:nvSpPr>
        <p:spPr>
          <a:xfrm>
            <a:off x="5508104" y="3573016"/>
            <a:ext cx="864096" cy="2880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/>
          </a:p>
        </p:txBody>
      </p:sp>
      <p:sp>
        <p:nvSpPr>
          <p:cNvPr id="48" name="Zaoblený obdélník 47"/>
          <p:cNvSpPr/>
          <p:nvPr/>
        </p:nvSpPr>
        <p:spPr>
          <a:xfrm>
            <a:off x="683568" y="4365104"/>
            <a:ext cx="864096" cy="2880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/>
          </a:p>
        </p:txBody>
      </p:sp>
      <p:sp>
        <p:nvSpPr>
          <p:cNvPr id="49" name="Zaoblený obdélník 48"/>
          <p:cNvSpPr/>
          <p:nvPr/>
        </p:nvSpPr>
        <p:spPr>
          <a:xfrm>
            <a:off x="5508104" y="4365104"/>
            <a:ext cx="864096" cy="2880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/>
          </a:p>
        </p:txBody>
      </p:sp>
      <p:sp>
        <p:nvSpPr>
          <p:cNvPr id="50" name="Zaoblený obdélník 49"/>
          <p:cNvSpPr/>
          <p:nvPr/>
        </p:nvSpPr>
        <p:spPr>
          <a:xfrm>
            <a:off x="755576" y="5157192"/>
            <a:ext cx="864096" cy="2880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/>
          </a:p>
        </p:txBody>
      </p:sp>
      <p:sp>
        <p:nvSpPr>
          <p:cNvPr id="51" name="Zaoblený obdélník 50"/>
          <p:cNvSpPr/>
          <p:nvPr/>
        </p:nvSpPr>
        <p:spPr>
          <a:xfrm>
            <a:off x="7020272" y="5157192"/>
            <a:ext cx="864096" cy="2880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/>
          </a:p>
        </p:txBody>
      </p:sp>
      <p:sp>
        <p:nvSpPr>
          <p:cNvPr id="52" name="Zaoblený obdélník 51"/>
          <p:cNvSpPr/>
          <p:nvPr/>
        </p:nvSpPr>
        <p:spPr>
          <a:xfrm>
            <a:off x="1043608" y="5589240"/>
            <a:ext cx="864096" cy="2880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8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8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332656"/>
            <a:ext cx="8712968" cy="652534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None/>
            </a:pPr>
            <a:r>
              <a:rPr lang="cs-CZ" sz="2500" b="1" dirty="0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			</a:t>
            </a:r>
            <a:r>
              <a:rPr lang="cs-CZ" sz="2500" b="1" dirty="0" err="1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Where</a:t>
            </a:r>
            <a:r>
              <a:rPr lang="cs-CZ" sz="2500" b="1" dirty="0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were</a:t>
            </a:r>
            <a:r>
              <a:rPr lang="cs-CZ" sz="2500" b="1" dirty="0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 Peter </a:t>
            </a:r>
            <a:r>
              <a:rPr lang="cs-CZ" sz="2500" b="1" dirty="0" err="1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and</a:t>
            </a:r>
            <a:r>
              <a:rPr lang="cs-CZ" sz="2500" b="1" dirty="0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 Tom?</a:t>
            </a:r>
          </a:p>
          <a:p>
            <a:pPr>
              <a:lnSpc>
                <a:spcPct val="90000"/>
              </a:lnSpc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lnSpc>
                <a:spcPct val="90000"/>
              </a:lnSpc>
              <a:buNone/>
            </a:pPr>
            <a:r>
              <a:rPr lang="cs-CZ" sz="2500" b="1" i="1" dirty="0" smtClean="0">
                <a:latin typeface="Comic Sans MS" pitchFamily="66" charset="0"/>
              </a:rPr>
              <a:t>			</a:t>
            </a:r>
            <a:r>
              <a:rPr lang="cs-CZ" sz="2500" i="1" dirty="0" err="1" smtClean="0">
                <a:latin typeface="Comic Sans MS" pitchFamily="66" charset="0"/>
              </a:rPr>
              <a:t>football</a:t>
            </a:r>
            <a:r>
              <a:rPr lang="cs-CZ" sz="2500" i="1" dirty="0" smtClean="0">
                <a:latin typeface="Comic Sans MS" pitchFamily="66" charset="0"/>
              </a:rPr>
              <a:t> </a:t>
            </a:r>
            <a:r>
              <a:rPr lang="cs-CZ" sz="2500" i="1" dirty="0" err="1" smtClean="0">
                <a:latin typeface="Comic Sans MS" pitchFamily="66" charset="0"/>
              </a:rPr>
              <a:t>match</a:t>
            </a:r>
            <a:endParaRPr lang="cs-CZ" sz="2500" i="1" dirty="0" smtClean="0">
              <a:latin typeface="Comic Sans MS" pitchFamily="66" charset="0"/>
            </a:endParaRPr>
          </a:p>
          <a:p>
            <a:pPr>
              <a:lnSpc>
                <a:spcPct val="90000"/>
              </a:lnSpc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lnSpc>
                <a:spcPct val="90000"/>
              </a:lnSpc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lnSpc>
                <a:spcPct val="90000"/>
              </a:lnSpc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lnSpc>
                <a:spcPct val="90000"/>
              </a:lnSpc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lnSpc>
                <a:spcPct val="90000"/>
              </a:lnSpc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lnSpc>
                <a:spcPct val="90000"/>
              </a:lnSpc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lnSpc>
                <a:spcPct val="90000"/>
              </a:lnSpc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lnSpc>
                <a:spcPct val="90000"/>
              </a:lnSpc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lnSpc>
                <a:spcPct val="90000"/>
              </a:lnSpc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lnSpc>
                <a:spcPct val="90000"/>
              </a:lnSpc>
              <a:buNone/>
            </a:pPr>
            <a:r>
              <a:rPr lang="cs-CZ" sz="2500" b="1" i="1" dirty="0" smtClean="0">
                <a:latin typeface="Comic Sans MS" pitchFamily="66" charset="0"/>
              </a:rPr>
              <a:t> </a:t>
            </a:r>
          </a:p>
          <a:p>
            <a:pPr>
              <a:lnSpc>
                <a:spcPct val="90000"/>
              </a:lnSpc>
              <a:buNone/>
            </a:pPr>
            <a:r>
              <a:rPr lang="cs-CZ" sz="2500" b="1" i="1" dirty="0" smtClean="0">
                <a:solidFill>
                  <a:srgbClr val="15AFB3"/>
                </a:solidFill>
                <a:latin typeface="Comic Sans MS" pitchFamily="66" charset="0"/>
              </a:rPr>
              <a:t>			</a:t>
            </a:r>
          </a:p>
          <a:p>
            <a:pPr>
              <a:lnSpc>
                <a:spcPct val="90000"/>
              </a:lnSpc>
              <a:buNone/>
            </a:pPr>
            <a:r>
              <a:rPr lang="cs-CZ" sz="2500" b="1" i="1" dirty="0" smtClean="0">
                <a:solidFill>
                  <a:srgbClr val="15AFB3"/>
                </a:solidFill>
                <a:latin typeface="Comic Sans MS" pitchFamily="66" charset="0"/>
              </a:rPr>
              <a:t>			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They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were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at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a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football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match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33793" y="6858000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pic>
        <p:nvPicPr>
          <p:cNvPr id="5" name="Picture 2" descr="C:\Users\Ucitel\Desktop\fotb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628800"/>
            <a:ext cx="5832648" cy="4082853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7596336" y="5445224"/>
            <a:ext cx="432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Comic Sans MS" pitchFamily="66" charset="0"/>
              </a:rPr>
              <a:t>[1]</a:t>
            </a:r>
            <a:endParaRPr lang="cs-CZ" sz="14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332656"/>
            <a:ext cx="8568952" cy="652534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2500" b="1" dirty="0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			</a:t>
            </a:r>
            <a:r>
              <a:rPr lang="cs-CZ" sz="2500" b="1" dirty="0" err="1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Where</a:t>
            </a:r>
            <a:r>
              <a:rPr lang="cs-CZ" sz="2500" b="1" dirty="0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was</a:t>
            </a:r>
            <a:r>
              <a:rPr lang="cs-CZ" sz="2500" b="1" dirty="0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 he?</a:t>
            </a:r>
          </a:p>
          <a:p>
            <a:pPr>
              <a:buNone/>
            </a:pPr>
            <a:endParaRPr lang="cs-CZ" sz="2500" b="1" dirty="0" smtClean="0">
              <a:solidFill>
                <a:schemeClr val="bg2">
                  <a:lumMod val="25000"/>
                </a:schemeClr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cs-CZ" sz="2500" b="1" i="1" dirty="0" smtClean="0">
                <a:latin typeface="Comic Sans MS" pitchFamily="66" charset="0"/>
              </a:rPr>
              <a:t>			</a:t>
            </a:r>
            <a:r>
              <a:rPr lang="cs-CZ" sz="2500" i="1" dirty="0" err="1" smtClean="0">
                <a:latin typeface="Comic Sans MS" pitchFamily="66" charset="0"/>
              </a:rPr>
              <a:t>theatre</a:t>
            </a:r>
            <a:endParaRPr lang="cs-CZ" sz="2500" i="1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b="1" i="1" dirty="0" smtClean="0">
              <a:solidFill>
                <a:srgbClr val="15AFB3"/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cs-CZ" sz="2500" b="1" i="1" dirty="0" smtClean="0">
                <a:solidFill>
                  <a:srgbClr val="15AFB3"/>
                </a:solidFill>
                <a:latin typeface="Comic Sans MS" pitchFamily="66" charset="0"/>
              </a:rPr>
              <a:t>				</a:t>
            </a:r>
          </a:p>
          <a:p>
            <a:pPr>
              <a:buNone/>
            </a:pPr>
            <a:r>
              <a:rPr lang="cs-CZ" sz="2500" b="1" i="1" dirty="0" smtClean="0">
                <a:solidFill>
                  <a:srgbClr val="15AFB3"/>
                </a:solidFill>
                <a:latin typeface="Comic Sans MS" pitchFamily="66" charset="0"/>
              </a:rPr>
              <a:t>			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He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was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at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the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theatre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.</a:t>
            </a:r>
          </a:p>
        </p:txBody>
      </p:sp>
      <p:pic>
        <p:nvPicPr>
          <p:cNvPr id="5" name="Picture 2" descr="C:\Users\Ucitel\Desktop\divadl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700808"/>
            <a:ext cx="5617366" cy="4165922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7308304" y="5517232"/>
            <a:ext cx="432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Comic Sans MS" pitchFamily="66" charset="0"/>
              </a:rPr>
              <a:t>[2]</a:t>
            </a:r>
            <a:endParaRPr lang="cs-CZ" sz="14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260648"/>
            <a:ext cx="8568952" cy="633670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2500" b="1" dirty="0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				</a:t>
            </a:r>
            <a:r>
              <a:rPr lang="cs-CZ" sz="2500" b="1" dirty="0" err="1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Where</a:t>
            </a:r>
            <a:r>
              <a:rPr lang="cs-CZ" sz="2500" b="1" dirty="0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was</a:t>
            </a:r>
            <a:r>
              <a:rPr lang="cs-CZ" sz="2500" b="1" dirty="0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 Jane?</a:t>
            </a:r>
          </a:p>
          <a:p>
            <a:pPr>
              <a:buNone/>
            </a:pPr>
            <a:endParaRPr lang="cs-CZ" sz="2500" b="1" dirty="0" smtClean="0">
              <a:solidFill>
                <a:schemeClr val="bg2">
                  <a:lumMod val="25000"/>
                </a:schemeClr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cs-CZ" sz="2500" b="1" i="1" dirty="0" smtClean="0">
                <a:latin typeface="Comic Sans MS" pitchFamily="66" charset="0"/>
              </a:rPr>
              <a:t>				</a:t>
            </a:r>
            <a:r>
              <a:rPr lang="cs-CZ" sz="2500" i="1" dirty="0" err="1" smtClean="0">
                <a:latin typeface="Comic Sans MS" pitchFamily="66" charset="0"/>
              </a:rPr>
              <a:t>school</a:t>
            </a:r>
            <a:endParaRPr lang="cs-CZ" sz="2500" i="1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2500" b="1" i="1" dirty="0" smtClean="0">
                <a:latin typeface="Comic Sans MS" pitchFamily="66" charset="0"/>
              </a:rPr>
              <a:t>				</a:t>
            </a:r>
          </a:p>
          <a:p>
            <a:pPr>
              <a:buNone/>
            </a:pPr>
            <a:r>
              <a:rPr lang="cs-CZ" sz="2500" b="1" i="1" dirty="0" smtClean="0">
                <a:solidFill>
                  <a:srgbClr val="15AFB3"/>
                </a:solidFill>
                <a:latin typeface="Comic Sans MS" pitchFamily="66" charset="0"/>
              </a:rPr>
              <a:t>				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She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was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at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school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.</a:t>
            </a:r>
          </a:p>
        </p:txBody>
      </p:sp>
      <p:pic>
        <p:nvPicPr>
          <p:cNvPr id="4" name="Picture 3" descr="C:\Users\Ucitel\Desktop\škol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1556792"/>
            <a:ext cx="2880320" cy="4277703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5868144" y="5517232"/>
            <a:ext cx="7200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Comic Sans MS" pitchFamily="66" charset="0"/>
              </a:rPr>
              <a:t>[3]</a:t>
            </a:r>
            <a:endParaRPr lang="cs-CZ" sz="14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476672"/>
            <a:ext cx="8496944" cy="612068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500" b="1" dirty="0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			</a:t>
            </a:r>
            <a:r>
              <a:rPr lang="cs-CZ" sz="2500" b="1" dirty="0" err="1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Where</a:t>
            </a:r>
            <a:r>
              <a:rPr lang="cs-CZ" sz="2500" b="1" dirty="0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were</a:t>
            </a:r>
            <a:r>
              <a:rPr lang="cs-CZ" sz="2500" b="1" dirty="0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they</a:t>
            </a:r>
            <a:r>
              <a:rPr lang="cs-CZ" sz="2500" b="1" dirty="0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?</a:t>
            </a:r>
          </a:p>
          <a:p>
            <a:pPr>
              <a:buNone/>
            </a:pPr>
            <a:endParaRPr lang="cs-CZ" sz="2500" b="1" dirty="0" smtClean="0">
              <a:solidFill>
                <a:schemeClr val="bg2">
                  <a:lumMod val="25000"/>
                </a:schemeClr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cs-CZ" sz="2500" b="1" i="1" dirty="0" smtClean="0">
                <a:latin typeface="Comic Sans MS" pitchFamily="66" charset="0"/>
              </a:rPr>
              <a:t>			</a:t>
            </a:r>
            <a:r>
              <a:rPr lang="cs-CZ" sz="2500" i="1" dirty="0" smtClean="0">
                <a:latin typeface="Comic Sans MS" pitchFamily="66" charset="0"/>
              </a:rPr>
              <a:t>London</a:t>
            </a:r>
          </a:p>
          <a:p>
            <a:pPr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2500" b="1" i="1" dirty="0" smtClean="0">
                <a:solidFill>
                  <a:srgbClr val="15AFB3"/>
                </a:solidFill>
                <a:latin typeface="Comic Sans MS" pitchFamily="66" charset="0"/>
              </a:rPr>
              <a:t>				</a:t>
            </a:r>
          </a:p>
          <a:p>
            <a:pPr>
              <a:buNone/>
            </a:pPr>
            <a:r>
              <a:rPr lang="cs-CZ" sz="2500" b="1" i="1" dirty="0" smtClean="0">
                <a:solidFill>
                  <a:srgbClr val="15AFB3"/>
                </a:solidFill>
                <a:latin typeface="Comic Sans MS" pitchFamily="66" charset="0"/>
              </a:rPr>
              <a:t>			</a:t>
            </a:r>
          </a:p>
          <a:p>
            <a:pPr>
              <a:buNone/>
            </a:pPr>
            <a:r>
              <a:rPr lang="cs-CZ" sz="2500" b="1" i="1" dirty="0" smtClean="0">
                <a:solidFill>
                  <a:srgbClr val="15AFB3"/>
                </a:solidFill>
                <a:latin typeface="Comic Sans MS" pitchFamily="66" charset="0"/>
              </a:rPr>
              <a:t>			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They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were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in London.</a:t>
            </a:r>
          </a:p>
          <a:p>
            <a:pPr>
              <a:buNone/>
            </a:pPr>
            <a:endParaRPr lang="cs-CZ" sz="2500" dirty="0"/>
          </a:p>
        </p:txBody>
      </p:sp>
      <p:pic>
        <p:nvPicPr>
          <p:cNvPr id="4" name="Picture 4" descr="C:\Users\Ucitel\Desktop\Londý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772816"/>
            <a:ext cx="5328592" cy="4262588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308304" y="5661248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Comic Sans MS" pitchFamily="66" charset="0"/>
              </a:rPr>
              <a:t>[4]</a:t>
            </a:r>
            <a:endParaRPr lang="cs-CZ" sz="14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404664"/>
            <a:ext cx="8568952" cy="619268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500" b="1" dirty="0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			</a:t>
            </a:r>
            <a:r>
              <a:rPr lang="cs-CZ" sz="2500" b="1" dirty="0" err="1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Where</a:t>
            </a:r>
            <a:r>
              <a:rPr lang="cs-CZ" sz="2500" b="1" dirty="0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were</a:t>
            </a:r>
            <a:r>
              <a:rPr lang="cs-CZ" sz="2500" b="1" dirty="0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you</a:t>
            </a:r>
            <a:r>
              <a:rPr lang="cs-CZ" sz="2500" b="1" dirty="0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?</a:t>
            </a:r>
          </a:p>
          <a:p>
            <a:pPr>
              <a:buNone/>
            </a:pPr>
            <a:endParaRPr lang="cs-CZ" sz="2500" b="1" dirty="0" smtClean="0">
              <a:solidFill>
                <a:schemeClr val="bg2">
                  <a:lumMod val="25000"/>
                </a:schemeClr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cs-CZ" sz="2500" b="1" i="1" dirty="0" smtClean="0">
                <a:latin typeface="Comic Sans MS" pitchFamily="66" charset="0"/>
              </a:rPr>
              <a:t>			</a:t>
            </a:r>
            <a:r>
              <a:rPr lang="cs-CZ" sz="2500" i="1" dirty="0" err="1" smtClean="0">
                <a:latin typeface="Comic Sans MS" pitchFamily="66" charset="0"/>
              </a:rPr>
              <a:t>swimming</a:t>
            </a:r>
            <a:r>
              <a:rPr lang="cs-CZ" sz="2500" i="1" dirty="0" smtClean="0">
                <a:latin typeface="Comic Sans MS" pitchFamily="66" charset="0"/>
              </a:rPr>
              <a:t> pool</a:t>
            </a:r>
          </a:p>
          <a:p>
            <a:pPr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2500" b="1" i="1" dirty="0" smtClean="0">
                <a:solidFill>
                  <a:srgbClr val="15AFB3"/>
                </a:solidFill>
                <a:latin typeface="Comic Sans MS" pitchFamily="66" charset="0"/>
              </a:rPr>
              <a:t>			</a:t>
            </a:r>
          </a:p>
          <a:p>
            <a:pPr>
              <a:buNone/>
            </a:pPr>
            <a:r>
              <a:rPr lang="cs-CZ" sz="2500" b="1" i="1" dirty="0" smtClean="0">
                <a:solidFill>
                  <a:srgbClr val="15AFB3"/>
                </a:solidFill>
                <a:latin typeface="Comic Sans MS" pitchFamily="66" charset="0"/>
              </a:rPr>
              <a:t>			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We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were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at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the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swimming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pool.</a:t>
            </a:r>
            <a:endParaRPr lang="cs-CZ" sz="2500" i="1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b="1" dirty="0" smtClean="0">
              <a:solidFill>
                <a:schemeClr val="bg2">
                  <a:lumMod val="25000"/>
                </a:schemeClr>
              </a:solidFill>
              <a:latin typeface="Comic Sans MS" pitchFamily="66" charset="0"/>
            </a:endParaRPr>
          </a:p>
          <a:p>
            <a:pPr>
              <a:buNone/>
            </a:pPr>
            <a:endParaRPr lang="cs-CZ" sz="2500" b="1" dirty="0" smtClean="0">
              <a:solidFill>
                <a:schemeClr val="bg2">
                  <a:lumMod val="25000"/>
                </a:schemeClr>
              </a:solidFill>
              <a:latin typeface="Comic Sans MS" pitchFamily="66" charset="0"/>
            </a:endParaRPr>
          </a:p>
          <a:p>
            <a:pPr>
              <a:buNone/>
            </a:pPr>
            <a:endParaRPr lang="cs-CZ" sz="2500" b="1" dirty="0" smtClean="0">
              <a:solidFill>
                <a:schemeClr val="bg2">
                  <a:lumMod val="25000"/>
                </a:schemeClr>
              </a:solidFill>
              <a:latin typeface="Comic Sans MS" pitchFamily="66" charset="0"/>
            </a:endParaRPr>
          </a:p>
          <a:p>
            <a:pPr>
              <a:buNone/>
            </a:pPr>
            <a:endParaRPr lang="cs-CZ" sz="2500" b="1" dirty="0" smtClean="0">
              <a:solidFill>
                <a:schemeClr val="bg2">
                  <a:lumMod val="25000"/>
                </a:schemeClr>
              </a:solidFill>
              <a:latin typeface="Comic Sans MS" pitchFamily="66" charset="0"/>
            </a:endParaRPr>
          </a:p>
          <a:p>
            <a:pPr>
              <a:buNone/>
            </a:pPr>
            <a:endParaRPr lang="cs-CZ" sz="2500" b="1" dirty="0" smtClean="0">
              <a:solidFill>
                <a:schemeClr val="bg2">
                  <a:lumMod val="25000"/>
                </a:schemeClr>
              </a:solidFill>
              <a:latin typeface="Comic Sans MS" pitchFamily="66" charset="0"/>
            </a:endParaRPr>
          </a:p>
          <a:p>
            <a:pPr>
              <a:buNone/>
            </a:pPr>
            <a:endParaRPr lang="cs-CZ" sz="2500" b="1" dirty="0" smtClean="0">
              <a:solidFill>
                <a:schemeClr val="bg2">
                  <a:lumMod val="25000"/>
                </a:schemeClr>
              </a:solidFill>
              <a:latin typeface="Comic Sans MS" pitchFamily="66" charset="0"/>
            </a:endParaRPr>
          </a:p>
          <a:p>
            <a:pPr>
              <a:buNone/>
            </a:pPr>
            <a:endParaRPr lang="cs-CZ" sz="2500" b="1" dirty="0" smtClean="0">
              <a:solidFill>
                <a:schemeClr val="bg2">
                  <a:lumMod val="25000"/>
                </a:schemeClr>
              </a:solidFill>
              <a:latin typeface="Comic Sans MS" pitchFamily="66" charset="0"/>
            </a:endParaRPr>
          </a:p>
          <a:p>
            <a:pPr>
              <a:buNone/>
            </a:pPr>
            <a:endParaRPr lang="cs-CZ" sz="2500" b="1" dirty="0" smtClean="0">
              <a:solidFill>
                <a:schemeClr val="bg2">
                  <a:lumMod val="25000"/>
                </a:schemeClr>
              </a:solidFill>
              <a:latin typeface="Comic Sans MS" pitchFamily="66" charset="0"/>
            </a:endParaRPr>
          </a:p>
          <a:p>
            <a:pPr>
              <a:buNone/>
            </a:pPr>
            <a:endParaRPr lang="cs-CZ" sz="2500" b="1" dirty="0" smtClean="0">
              <a:solidFill>
                <a:schemeClr val="bg2">
                  <a:lumMod val="25000"/>
                </a:schemeClr>
              </a:solidFill>
              <a:latin typeface="Comic Sans MS" pitchFamily="66" charset="0"/>
            </a:endParaRPr>
          </a:p>
          <a:p>
            <a:pPr>
              <a:buNone/>
            </a:pPr>
            <a:endParaRPr lang="cs-CZ" sz="2500" b="1" dirty="0" smtClean="0">
              <a:solidFill>
                <a:schemeClr val="bg2">
                  <a:lumMod val="25000"/>
                </a:schemeClr>
              </a:solidFill>
              <a:latin typeface="Comic Sans MS" pitchFamily="66" charset="0"/>
            </a:endParaRPr>
          </a:p>
          <a:p>
            <a:pPr>
              <a:buNone/>
            </a:pPr>
            <a:endParaRPr lang="cs-CZ" sz="2500" b="1" dirty="0" smtClean="0">
              <a:solidFill>
                <a:schemeClr val="bg2">
                  <a:lumMod val="25000"/>
                </a:schemeClr>
              </a:solidFill>
              <a:latin typeface="Comic Sans MS" pitchFamily="66" charset="0"/>
            </a:endParaRPr>
          </a:p>
          <a:p>
            <a:pPr>
              <a:buNone/>
            </a:pPr>
            <a:endParaRPr lang="cs-CZ" sz="2500" b="1" dirty="0" smtClean="0">
              <a:solidFill>
                <a:schemeClr val="bg2">
                  <a:lumMod val="25000"/>
                </a:schemeClr>
              </a:solidFill>
              <a:latin typeface="Comic Sans MS" pitchFamily="66" charset="0"/>
            </a:endParaRPr>
          </a:p>
          <a:p>
            <a:pPr>
              <a:buNone/>
            </a:pPr>
            <a:endParaRPr lang="cs-CZ" sz="2500" b="1" dirty="0" smtClean="0">
              <a:solidFill>
                <a:schemeClr val="bg2">
                  <a:lumMod val="25000"/>
                </a:schemeClr>
              </a:solidFill>
              <a:latin typeface="Comic Sans MS" pitchFamily="66" charset="0"/>
            </a:endParaRPr>
          </a:p>
          <a:p>
            <a:pPr>
              <a:buNone/>
            </a:pPr>
            <a:endParaRPr lang="cs-CZ" sz="2500" b="1" dirty="0" smtClean="0">
              <a:solidFill>
                <a:schemeClr val="bg2">
                  <a:lumMod val="25000"/>
                </a:schemeClr>
              </a:solidFill>
              <a:latin typeface="Comic Sans MS" pitchFamily="66" charset="0"/>
            </a:endParaRPr>
          </a:p>
          <a:p>
            <a:pPr>
              <a:buNone/>
            </a:pPr>
            <a:endParaRPr lang="cs-CZ" sz="2500" dirty="0"/>
          </a:p>
        </p:txBody>
      </p:sp>
      <p:pic>
        <p:nvPicPr>
          <p:cNvPr id="4" name="Picture 5" descr="C:\Users\Ucitel\Desktop\bazé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772816"/>
            <a:ext cx="6408712" cy="4239096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8028384" y="5661248"/>
            <a:ext cx="432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Comic Sans MS" pitchFamily="66" charset="0"/>
              </a:rPr>
              <a:t>[5]</a:t>
            </a:r>
            <a:endParaRPr lang="cs-CZ" sz="14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404664"/>
            <a:ext cx="8496944" cy="583264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500" b="1" dirty="0" err="1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Translate</a:t>
            </a:r>
            <a:r>
              <a:rPr lang="cs-CZ" sz="2500" b="1" dirty="0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.</a:t>
            </a:r>
          </a:p>
          <a:p>
            <a:pPr marL="624078" indent="-514350">
              <a:buNone/>
            </a:pPr>
            <a:r>
              <a:rPr lang="cs-CZ" sz="2500" dirty="0" smtClean="0">
                <a:latin typeface="Comic Sans MS" pitchFamily="66" charset="0"/>
              </a:rPr>
              <a:t>1. Byl Tom včera v kině? Ne, nebyl. Byl doma</a:t>
            </a:r>
            <a:r>
              <a:rPr lang="cs-CZ" sz="2500" b="1" dirty="0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.</a:t>
            </a:r>
          </a:p>
          <a:p>
            <a:pPr marL="624078" indent="-514350">
              <a:buNone/>
            </a:pP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  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Was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Tom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at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the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cinema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yesterday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? No, he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wasn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‘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t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. </a:t>
            </a:r>
          </a:p>
          <a:p>
            <a:pPr marL="624078" indent="-514350">
              <a:buNone/>
            </a:pP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    He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was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at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home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.</a:t>
            </a:r>
          </a:p>
          <a:p>
            <a:pPr marL="624078" indent="-514350">
              <a:buNone/>
            </a:pPr>
            <a:r>
              <a:rPr lang="cs-CZ" sz="2500" dirty="0" smtClean="0">
                <a:latin typeface="Comic Sans MS" pitchFamily="66" charset="0"/>
              </a:rPr>
              <a:t>2. Byl jsi na dovolené ve Španělsku? Ano, byl jsem tam minulý rok.</a:t>
            </a:r>
          </a:p>
          <a:p>
            <a:pPr marL="624078" indent="-514350">
              <a:buNone/>
            </a:pP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  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Were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you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on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holiday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in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Spain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?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Yes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, I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was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there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last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year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.</a:t>
            </a:r>
          </a:p>
          <a:p>
            <a:pPr marL="624078" indent="-514350">
              <a:buNone/>
            </a:pPr>
            <a:r>
              <a:rPr lang="cs-CZ" sz="2500" dirty="0" smtClean="0">
                <a:latin typeface="Comic Sans MS" pitchFamily="66" charset="0"/>
              </a:rPr>
              <a:t>3. Včera jsme byli na školním výletě.</a:t>
            </a:r>
          </a:p>
          <a:p>
            <a:pPr marL="624078" indent="-514350">
              <a:buNone/>
            </a:pP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  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We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were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on a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school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trip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yeasterday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.</a:t>
            </a:r>
          </a:p>
          <a:p>
            <a:pPr marL="624078" indent="-514350">
              <a:buNone/>
            </a:pPr>
            <a:r>
              <a:rPr lang="cs-CZ" sz="2500" dirty="0" smtClean="0">
                <a:latin typeface="Comic Sans MS" pitchFamily="66" charset="0"/>
              </a:rPr>
              <a:t>4. V pátek jsme nebyli ve škole.</a:t>
            </a:r>
          </a:p>
          <a:p>
            <a:pPr marL="623888" indent="-514350">
              <a:buNone/>
            </a:pP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  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We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weren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‘t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at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school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on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Friday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.</a:t>
            </a:r>
          </a:p>
          <a:p>
            <a:pPr marL="624078" indent="-514350">
              <a:buNone/>
            </a:pPr>
            <a:r>
              <a:rPr lang="cs-CZ" sz="2500" dirty="0" smtClean="0">
                <a:latin typeface="Comic Sans MS" pitchFamily="66" charset="0"/>
              </a:rPr>
              <a:t>5. Proč jsi byl minulý týden doma? Byl jsem nemocný.</a:t>
            </a:r>
          </a:p>
          <a:p>
            <a:pPr marL="623888" indent="-514350">
              <a:buNone/>
            </a:pP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 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Why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were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you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at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home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last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week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? I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was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15AFB3"/>
                </a:solidFill>
                <a:latin typeface="Comic Sans MS" pitchFamily="66" charset="0"/>
              </a:rPr>
              <a:t>ill</a:t>
            </a:r>
            <a:r>
              <a:rPr lang="cs-CZ" sz="2500" i="1" dirty="0" smtClean="0">
                <a:solidFill>
                  <a:srgbClr val="15AFB3"/>
                </a:solidFill>
                <a:latin typeface="Comic Sans MS" pitchFamily="66" charset="0"/>
              </a:rPr>
              <a:t>.</a:t>
            </a:r>
          </a:p>
          <a:p>
            <a:pPr marL="624078" indent="-514350">
              <a:buNone/>
            </a:pPr>
            <a:endParaRPr lang="cs-CZ" sz="2600" dirty="0" smtClean="0">
              <a:latin typeface="Comic Sans MS" pitchFamily="66" charset="0"/>
            </a:endParaRPr>
          </a:p>
          <a:p>
            <a:pPr marL="624078" indent="-514350">
              <a:buNone/>
            </a:pPr>
            <a:endParaRPr lang="cs-CZ" sz="2800" dirty="0" smtClean="0">
              <a:latin typeface="Comic Sans MS" pitchFamily="66" charset="0"/>
            </a:endParaRPr>
          </a:p>
          <a:p>
            <a:pPr marL="624078" indent="-514350">
              <a:buNone/>
            </a:pPr>
            <a:endParaRPr lang="cs-CZ" sz="28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pPr marL="624078" indent="-514350">
              <a:buAutoNum type="arabicPeriod"/>
            </a:pPr>
            <a:endParaRPr lang="cs-CZ" sz="28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pPr>
              <a:buNone/>
            </a:pPr>
            <a:endParaRPr lang="cs-CZ" sz="2800" b="1" dirty="0" smtClean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1600" dirty="0" smtClean="0">
                <a:latin typeface="Comic Sans MS" pitchFamily="66" charset="0"/>
              </a:rPr>
              <a:t>[1] Fotbal</a:t>
            </a:r>
            <a:r>
              <a:rPr lang="cs-CZ" sz="1600" dirty="0" smtClean="0">
                <a:latin typeface="Comic Sans MS" pitchFamily="66" charset="0"/>
              </a:rPr>
              <a:t>.</a:t>
            </a:r>
            <a:r>
              <a:rPr lang="cs-CZ" sz="1600" i="1" dirty="0" smtClean="0">
                <a:latin typeface="Comic Sans MS" pitchFamily="66" charset="0"/>
              </a:rPr>
              <a:t> Office.</a:t>
            </a:r>
            <a:r>
              <a:rPr lang="cs-CZ" sz="1600" i="1" dirty="0" err="1" smtClean="0">
                <a:latin typeface="Comic Sans MS" pitchFamily="66" charset="0"/>
              </a:rPr>
              <a:t>com</a:t>
            </a:r>
            <a:r>
              <a:rPr lang="cs-CZ" sz="1600" i="1" dirty="0" smtClean="0">
                <a:latin typeface="Comic Sans MS" pitchFamily="66" charset="0"/>
              </a:rPr>
              <a:t> </a:t>
            </a:r>
            <a:r>
              <a:rPr lang="cs-CZ" sz="1600" dirty="0" smtClean="0">
                <a:latin typeface="Comic Sans MS" pitchFamily="66" charset="0"/>
              </a:rPr>
              <a:t>[online]. 2012 [cit. 2012-12-04]. Dostupné z: </a:t>
            </a:r>
            <a:r>
              <a:rPr lang="cs-CZ" sz="1600" dirty="0" smtClean="0">
                <a:latin typeface="Comic Sans MS" pitchFamily="66" charset="0"/>
                <a:hlinkClick r:id="rId2"/>
              </a:rPr>
              <a:t>http://office.</a:t>
            </a:r>
            <a:r>
              <a:rPr lang="cs-CZ" sz="1600" dirty="0" err="1" smtClean="0">
                <a:latin typeface="Comic Sans MS" pitchFamily="66" charset="0"/>
                <a:hlinkClick r:id="rId2"/>
              </a:rPr>
              <a:t>microsoft.com</a:t>
            </a:r>
            <a:r>
              <a:rPr lang="cs-CZ" sz="1600" dirty="0" smtClean="0">
                <a:latin typeface="Comic Sans MS" pitchFamily="66" charset="0"/>
                <a:hlinkClick r:id="rId2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2"/>
              </a:rPr>
              <a:t>cs</a:t>
            </a:r>
            <a:r>
              <a:rPr lang="cs-CZ" sz="1600" dirty="0" smtClean="0">
                <a:latin typeface="Comic Sans MS" pitchFamily="66" charset="0"/>
                <a:hlinkClick r:id="rId2"/>
              </a:rPr>
              <a:t>-</a:t>
            </a:r>
            <a:r>
              <a:rPr lang="cs-CZ" sz="1600" dirty="0" err="1" smtClean="0">
                <a:latin typeface="Comic Sans MS" pitchFamily="66" charset="0"/>
                <a:hlinkClick r:id="rId2"/>
              </a:rPr>
              <a:t>cz</a:t>
            </a:r>
            <a:r>
              <a:rPr lang="cs-CZ" sz="1600" dirty="0" smtClean="0">
                <a:latin typeface="Comic Sans MS" pitchFamily="66" charset="0"/>
                <a:hlinkClick r:id="rId2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2"/>
              </a:rPr>
              <a:t>images</a:t>
            </a:r>
            <a:r>
              <a:rPr lang="cs-CZ" sz="1600" dirty="0" smtClean="0">
                <a:latin typeface="Comic Sans MS" pitchFamily="66" charset="0"/>
                <a:hlinkClick r:id="rId2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2"/>
              </a:rPr>
              <a:t>results.aspx</a:t>
            </a:r>
            <a:r>
              <a:rPr lang="cs-CZ" sz="1600" dirty="0" smtClean="0">
                <a:latin typeface="Comic Sans MS" pitchFamily="66" charset="0"/>
                <a:hlinkClick r:id="rId2"/>
              </a:rPr>
              <a:t>?</a:t>
            </a:r>
            <a:r>
              <a:rPr lang="cs-CZ" sz="1600" dirty="0" err="1" smtClean="0">
                <a:latin typeface="Comic Sans MS" pitchFamily="66" charset="0"/>
                <a:hlinkClick r:id="rId2"/>
              </a:rPr>
              <a:t>qu</a:t>
            </a:r>
            <a:r>
              <a:rPr lang="cs-CZ" sz="1600" dirty="0" smtClean="0">
                <a:latin typeface="Comic Sans MS" pitchFamily="66" charset="0"/>
                <a:hlinkClick r:id="rId2"/>
              </a:rPr>
              <a:t>=fotbal&amp;ex=2#</a:t>
            </a:r>
            <a:r>
              <a:rPr lang="cs-CZ" sz="1600" dirty="0" err="1" smtClean="0">
                <a:latin typeface="Comic Sans MS" pitchFamily="66" charset="0"/>
                <a:hlinkClick r:id="rId2"/>
              </a:rPr>
              <a:t>ai</a:t>
            </a:r>
            <a:r>
              <a:rPr lang="cs-CZ" sz="1600" dirty="0" smtClean="0">
                <a:latin typeface="Comic Sans MS" pitchFamily="66" charset="0"/>
                <a:hlinkClick r:id="rId2"/>
              </a:rPr>
              <a:t>:MP900422600|</a:t>
            </a:r>
            <a:r>
              <a:rPr lang="cs-CZ" sz="1600" dirty="0" err="1" smtClean="0">
                <a:latin typeface="Comic Sans MS" pitchFamily="66" charset="0"/>
                <a:hlinkClick r:id="rId2"/>
              </a:rPr>
              <a:t>mt</a:t>
            </a:r>
            <a:r>
              <a:rPr lang="cs-CZ" sz="1600" dirty="0" smtClean="0">
                <a:latin typeface="Comic Sans MS" pitchFamily="66" charset="0"/>
                <a:hlinkClick r:id="rId2"/>
              </a:rPr>
              <a:t>:2</a:t>
            </a:r>
            <a:r>
              <a:rPr lang="cs-CZ" sz="1600" dirty="0" smtClean="0">
                <a:latin typeface="Comic Sans MS" pitchFamily="66" charset="0"/>
                <a:hlinkClick r:id="rId2"/>
              </a:rPr>
              <a:t>|</a:t>
            </a:r>
            <a:endParaRPr lang="cs-CZ" sz="16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1600" dirty="0" smtClean="0">
                <a:latin typeface="Comic Sans MS" pitchFamily="66" charset="0"/>
              </a:rPr>
              <a:t>[2] Divadlo</a:t>
            </a:r>
            <a:r>
              <a:rPr lang="cs-CZ" sz="1600" dirty="0" smtClean="0">
                <a:latin typeface="Comic Sans MS" pitchFamily="66" charset="0"/>
              </a:rPr>
              <a:t>. </a:t>
            </a:r>
            <a:r>
              <a:rPr lang="cs-CZ" sz="1600" i="1" dirty="0" smtClean="0">
                <a:latin typeface="Comic Sans MS" pitchFamily="66" charset="0"/>
              </a:rPr>
              <a:t>Office.</a:t>
            </a:r>
            <a:r>
              <a:rPr lang="cs-CZ" sz="1600" i="1" dirty="0" err="1" smtClean="0">
                <a:latin typeface="Comic Sans MS" pitchFamily="66" charset="0"/>
              </a:rPr>
              <a:t>com</a:t>
            </a:r>
            <a:r>
              <a:rPr lang="cs-CZ" sz="1600" i="1" dirty="0" smtClean="0">
                <a:latin typeface="Comic Sans MS" pitchFamily="66" charset="0"/>
              </a:rPr>
              <a:t> </a:t>
            </a:r>
            <a:r>
              <a:rPr lang="cs-CZ" sz="1600" dirty="0" smtClean="0">
                <a:latin typeface="Comic Sans MS" pitchFamily="66" charset="0"/>
              </a:rPr>
              <a:t>[online]. 2012 [cit. 2012-12-04]. Dostupné z: </a:t>
            </a:r>
            <a:r>
              <a:rPr lang="cs-CZ" sz="1600" dirty="0" smtClean="0">
                <a:latin typeface="Comic Sans MS" pitchFamily="66" charset="0"/>
                <a:hlinkClick r:id="rId3"/>
              </a:rPr>
              <a:t>http://office.</a:t>
            </a:r>
            <a:r>
              <a:rPr lang="cs-CZ" sz="1600" dirty="0" err="1" smtClean="0">
                <a:latin typeface="Comic Sans MS" pitchFamily="66" charset="0"/>
                <a:hlinkClick r:id="rId3"/>
              </a:rPr>
              <a:t>microsoft.com</a:t>
            </a:r>
            <a:r>
              <a:rPr lang="cs-CZ" sz="1600" dirty="0" smtClean="0">
                <a:latin typeface="Comic Sans MS" pitchFamily="66" charset="0"/>
                <a:hlinkClick r:id="rId3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3"/>
              </a:rPr>
              <a:t>cs</a:t>
            </a:r>
            <a:r>
              <a:rPr lang="cs-CZ" sz="1600" dirty="0" smtClean="0">
                <a:latin typeface="Comic Sans MS" pitchFamily="66" charset="0"/>
                <a:hlinkClick r:id="rId3"/>
              </a:rPr>
              <a:t>-</a:t>
            </a:r>
            <a:r>
              <a:rPr lang="cs-CZ" sz="1600" dirty="0" err="1" smtClean="0">
                <a:latin typeface="Comic Sans MS" pitchFamily="66" charset="0"/>
                <a:hlinkClick r:id="rId3"/>
              </a:rPr>
              <a:t>cz</a:t>
            </a:r>
            <a:r>
              <a:rPr lang="cs-CZ" sz="1600" dirty="0" smtClean="0">
                <a:latin typeface="Comic Sans MS" pitchFamily="66" charset="0"/>
                <a:hlinkClick r:id="rId3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3"/>
              </a:rPr>
              <a:t>images</a:t>
            </a:r>
            <a:r>
              <a:rPr lang="cs-CZ" sz="1600" dirty="0" smtClean="0">
                <a:latin typeface="Comic Sans MS" pitchFamily="66" charset="0"/>
                <a:hlinkClick r:id="rId3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3"/>
              </a:rPr>
              <a:t>results.aspx</a:t>
            </a:r>
            <a:r>
              <a:rPr lang="cs-CZ" sz="1600" dirty="0" smtClean="0">
                <a:latin typeface="Comic Sans MS" pitchFamily="66" charset="0"/>
                <a:hlinkClick r:id="rId3"/>
              </a:rPr>
              <a:t>?</a:t>
            </a:r>
            <a:r>
              <a:rPr lang="cs-CZ" sz="1600" dirty="0" err="1" smtClean="0">
                <a:latin typeface="Comic Sans MS" pitchFamily="66" charset="0"/>
                <a:hlinkClick r:id="rId3"/>
              </a:rPr>
              <a:t>qu</a:t>
            </a:r>
            <a:r>
              <a:rPr lang="cs-CZ" sz="1600" dirty="0" smtClean="0">
                <a:latin typeface="Comic Sans MS" pitchFamily="66" charset="0"/>
                <a:hlinkClick r:id="rId3"/>
              </a:rPr>
              <a:t>=divadlo&amp;ex=1#</a:t>
            </a:r>
            <a:r>
              <a:rPr lang="cs-CZ" sz="1600" dirty="0" err="1" smtClean="0">
                <a:latin typeface="Comic Sans MS" pitchFamily="66" charset="0"/>
                <a:hlinkClick r:id="rId3"/>
              </a:rPr>
              <a:t>ai</a:t>
            </a:r>
            <a:r>
              <a:rPr lang="cs-CZ" sz="1600" dirty="0" smtClean="0">
                <a:latin typeface="Comic Sans MS" pitchFamily="66" charset="0"/>
                <a:hlinkClick r:id="rId3"/>
              </a:rPr>
              <a:t>:MP900442484|</a:t>
            </a:r>
            <a:r>
              <a:rPr lang="cs-CZ" sz="1600" dirty="0" err="1" smtClean="0">
                <a:latin typeface="Comic Sans MS" pitchFamily="66" charset="0"/>
                <a:hlinkClick r:id="rId3"/>
              </a:rPr>
              <a:t>mt</a:t>
            </a:r>
            <a:r>
              <a:rPr lang="cs-CZ" sz="1600" dirty="0" smtClean="0">
                <a:latin typeface="Comic Sans MS" pitchFamily="66" charset="0"/>
                <a:hlinkClick r:id="rId3"/>
              </a:rPr>
              <a:t>:2|</a:t>
            </a:r>
            <a:endParaRPr lang="cs-CZ" sz="16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1600" dirty="0" smtClean="0">
                <a:latin typeface="Comic Sans MS" pitchFamily="66" charset="0"/>
              </a:rPr>
              <a:t>[3] </a:t>
            </a:r>
            <a:r>
              <a:rPr lang="cs-CZ" sz="1600" dirty="0" smtClean="0">
                <a:latin typeface="Comic Sans MS" pitchFamily="66" charset="0"/>
              </a:rPr>
              <a:t>Škola</a:t>
            </a:r>
            <a:r>
              <a:rPr lang="cs-CZ" sz="1600" dirty="0" smtClean="0">
                <a:latin typeface="Comic Sans MS" pitchFamily="66" charset="0"/>
              </a:rPr>
              <a:t>. </a:t>
            </a:r>
            <a:r>
              <a:rPr lang="cs-CZ" sz="1600" i="1" dirty="0" smtClean="0">
                <a:latin typeface="Comic Sans MS" pitchFamily="66" charset="0"/>
              </a:rPr>
              <a:t>Office.</a:t>
            </a:r>
            <a:r>
              <a:rPr lang="cs-CZ" sz="1600" i="1" dirty="0" err="1" smtClean="0">
                <a:latin typeface="Comic Sans MS" pitchFamily="66" charset="0"/>
              </a:rPr>
              <a:t>com</a:t>
            </a:r>
            <a:r>
              <a:rPr lang="cs-CZ" sz="1600" i="1" dirty="0" smtClean="0">
                <a:latin typeface="Comic Sans MS" pitchFamily="66" charset="0"/>
              </a:rPr>
              <a:t> </a:t>
            </a:r>
            <a:r>
              <a:rPr lang="cs-CZ" sz="1600" dirty="0" smtClean="0">
                <a:latin typeface="Comic Sans MS" pitchFamily="66" charset="0"/>
              </a:rPr>
              <a:t>[online]. 2012 [cit. 2012-12-04]. Dostupné z: </a:t>
            </a:r>
            <a:r>
              <a:rPr lang="cs-CZ" sz="1600" dirty="0" smtClean="0">
                <a:latin typeface="Comic Sans MS" pitchFamily="66" charset="0"/>
                <a:hlinkClick r:id="rId4"/>
              </a:rPr>
              <a:t>http://office.</a:t>
            </a:r>
            <a:r>
              <a:rPr lang="cs-CZ" sz="1600" dirty="0" err="1" smtClean="0">
                <a:latin typeface="Comic Sans MS" pitchFamily="66" charset="0"/>
                <a:hlinkClick r:id="rId4"/>
              </a:rPr>
              <a:t>microsoft.com</a:t>
            </a:r>
            <a:r>
              <a:rPr lang="cs-CZ" sz="1600" dirty="0" smtClean="0">
                <a:latin typeface="Comic Sans MS" pitchFamily="66" charset="0"/>
                <a:hlinkClick r:id="rId4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4"/>
              </a:rPr>
              <a:t>cs</a:t>
            </a:r>
            <a:r>
              <a:rPr lang="cs-CZ" sz="1600" dirty="0" smtClean="0">
                <a:latin typeface="Comic Sans MS" pitchFamily="66" charset="0"/>
                <a:hlinkClick r:id="rId4"/>
              </a:rPr>
              <a:t>-</a:t>
            </a:r>
            <a:r>
              <a:rPr lang="cs-CZ" sz="1600" dirty="0" err="1" smtClean="0">
                <a:latin typeface="Comic Sans MS" pitchFamily="66" charset="0"/>
                <a:hlinkClick r:id="rId4"/>
              </a:rPr>
              <a:t>cz</a:t>
            </a:r>
            <a:r>
              <a:rPr lang="cs-CZ" sz="1600" dirty="0" smtClean="0">
                <a:latin typeface="Comic Sans MS" pitchFamily="66" charset="0"/>
                <a:hlinkClick r:id="rId4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4"/>
              </a:rPr>
              <a:t>images</a:t>
            </a:r>
            <a:r>
              <a:rPr lang="cs-CZ" sz="1600" dirty="0" smtClean="0">
                <a:latin typeface="Comic Sans MS" pitchFamily="66" charset="0"/>
                <a:hlinkClick r:id="rId4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4"/>
              </a:rPr>
              <a:t>results.aspx</a:t>
            </a:r>
            <a:r>
              <a:rPr lang="cs-CZ" sz="1600" dirty="0" smtClean="0">
                <a:latin typeface="Comic Sans MS" pitchFamily="66" charset="0"/>
                <a:hlinkClick r:id="rId4"/>
              </a:rPr>
              <a:t>?</a:t>
            </a:r>
            <a:r>
              <a:rPr lang="cs-CZ" sz="1600" dirty="0" err="1" smtClean="0">
                <a:latin typeface="Comic Sans MS" pitchFamily="66" charset="0"/>
                <a:hlinkClick r:id="rId4"/>
              </a:rPr>
              <a:t>qu</a:t>
            </a:r>
            <a:r>
              <a:rPr lang="cs-CZ" sz="1600" dirty="0" smtClean="0">
                <a:latin typeface="Comic Sans MS" pitchFamily="66" charset="0"/>
                <a:hlinkClick r:id="rId4"/>
              </a:rPr>
              <a:t>=%C5%A1kola&amp;ex=1#</a:t>
            </a:r>
            <a:r>
              <a:rPr lang="cs-CZ" sz="1600" dirty="0" err="1" smtClean="0">
                <a:latin typeface="Comic Sans MS" pitchFamily="66" charset="0"/>
                <a:hlinkClick r:id="rId4"/>
              </a:rPr>
              <a:t>ai</a:t>
            </a:r>
            <a:r>
              <a:rPr lang="cs-CZ" sz="1600" dirty="0" smtClean="0">
                <a:latin typeface="Comic Sans MS" pitchFamily="66" charset="0"/>
                <a:hlinkClick r:id="rId4"/>
              </a:rPr>
              <a:t>:MP900438753|</a:t>
            </a:r>
            <a:endParaRPr lang="cs-CZ" sz="16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1600" dirty="0" smtClean="0">
                <a:latin typeface="Comic Sans MS" pitchFamily="66" charset="0"/>
              </a:rPr>
              <a:t>[4] </a:t>
            </a:r>
            <a:r>
              <a:rPr lang="cs-CZ" sz="1600" dirty="0" smtClean="0">
                <a:latin typeface="Comic Sans MS" pitchFamily="66" charset="0"/>
              </a:rPr>
              <a:t>Londýn</a:t>
            </a:r>
            <a:r>
              <a:rPr lang="cs-CZ" sz="1600" dirty="0" smtClean="0">
                <a:latin typeface="Comic Sans MS" pitchFamily="66" charset="0"/>
              </a:rPr>
              <a:t>. </a:t>
            </a:r>
            <a:r>
              <a:rPr lang="cs-CZ" sz="1600" i="1" dirty="0" smtClean="0">
                <a:latin typeface="Comic Sans MS" pitchFamily="66" charset="0"/>
              </a:rPr>
              <a:t>Office.</a:t>
            </a:r>
            <a:r>
              <a:rPr lang="cs-CZ" sz="1600" i="1" dirty="0" err="1" smtClean="0">
                <a:latin typeface="Comic Sans MS" pitchFamily="66" charset="0"/>
              </a:rPr>
              <a:t>com</a:t>
            </a:r>
            <a:r>
              <a:rPr lang="cs-CZ" sz="1600" i="1" dirty="0" smtClean="0">
                <a:latin typeface="Comic Sans MS" pitchFamily="66" charset="0"/>
              </a:rPr>
              <a:t> </a:t>
            </a:r>
            <a:r>
              <a:rPr lang="cs-CZ" sz="1600" dirty="0" smtClean="0">
                <a:latin typeface="Comic Sans MS" pitchFamily="66" charset="0"/>
              </a:rPr>
              <a:t>[online]. 2012 [cit. 2012-12-04]. Dostupné z: </a:t>
            </a:r>
            <a:r>
              <a:rPr lang="cs-CZ" sz="1600" dirty="0" smtClean="0">
                <a:latin typeface="Comic Sans MS" pitchFamily="66" charset="0"/>
                <a:hlinkClick r:id="rId5"/>
              </a:rPr>
              <a:t>http://office.</a:t>
            </a:r>
            <a:r>
              <a:rPr lang="cs-CZ" sz="1600" dirty="0" err="1" smtClean="0">
                <a:latin typeface="Comic Sans MS" pitchFamily="66" charset="0"/>
                <a:hlinkClick r:id="rId5"/>
              </a:rPr>
              <a:t>microsoft.com</a:t>
            </a:r>
            <a:r>
              <a:rPr lang="cs-CZ" sz="1600" dirty="0" smtClean="0">
                <a:latin typeface="Comic Sans MS" pitchFamily="66" charset="0"/>
                <a:hlinkClick r:id="rId5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5"/>
              </a:rPr>
              <a:t>cs</a:t>
            </a:r>
            <a:r>
              <a:rPr lang="cs-CZ" sz="1600" dirty="0" smtClean="0">
                <a:latin typeface="Comic Sans MS" pitchFamily="66" charset="0"/>
                <a:hlinkClick r:id="rId5"/>
              </a:rPr>
              <a:t>-</a:t>
            </a:r>
            <a:r>
              <a:rPr lang="cs-CZ" sz="1600" dirty="0" err="1" smtClean="0">
                <a:latin typeface="Comic Sans MS" pitchFamily="66" charset="0"/>
                <a:hlinkClick r:id="rId5"/>
              </a:rPr>
              <a:t>cz</a:t>
            </a:r>
            <a:r>
              <a:rPr lang="cs-CZ" sz="1600" dirty="0" smtClean="0">
                <a:latin typeface="Comic Sans MS" pitchFamily="66" charset="0"/>
                <a:hlinkClick r:id="rId5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5"/>
              </a:rPr>
              <a:t>images</a:t>
            </a:r>
            <a:r>
              <a:rPr lang="cs-CZ" sz="1600" dirty="0" smtClean="0">
                <a:latin typeface="Comic Sans MS" pitchFamily="66" charset="0"/>
                <a:hlinkClick r:id="rId5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5"/>
              </a:rPr>
              <a:t>results.aspx</a:t>
            </a:r>
            <a:r>
              <a:rPr lang="cs-CZ" sz="1600" dirty="0" smtClean="0">
                <a:latin typeface="Comic Sans MS" pitchFamily="66" charset="0"/>
                <a:hlinkClick r:id="rId5"/>
              </a:rPr>
              <a:t>?</a:t>
            </a:r>
            <a:r>
              <a:rPr lang="cs-CZ" sz="1600" dirty="0" err="1" smtClean="0">
                <a:latin typeface="Comic Sans MS" pitchFamily="66" charset="0"/>
                <a:hlinkClick r:id="rId5"/>
              </a:rPr>
              <a:t>qu</a:t>
            </a:r>
            <a:r>
              <a:rPr lang="cs-CZ" sz="1600" dirty="0" smtClean="0">
                <a:latin typeface="Comic Sans MS" pitchFamily="66" charset="0"/>
                <a:hlinkClick r:id="rId5"/>
              </a:rPr>
              <a:t>=</a:t>
            </a:r>
            <a:r>
              <a:rPr lang="cs-CZ" sz="1600" dirty="0" err="1" smtClean="0">
                <a:latin typeface="Comic Sans MS" pitchFamily="66" charset="0"/>
                <a:hlinkClick r:id="rId5"/>
              </a:rPr>
              <a:t>Lond</a:t>
            </a:r>
            <a:r>
              <a:rPr lang="cs-CZ" sz="1600" dirty="0" smtClean="0">
                <a:latin typeface="Comic Sans MS" pitchFamily="66" charset="0"/>
                <a:hlinkClick r:id="rId5"/>
              </a:rPr>
              <a:t>%C3%</a:t>
            </a:r>
            <a:r>
              <a:rPr lang="cs-CZ" sz="1600" dirty="0" err="1" smtClean="0">
                <a:latin typeface="Comic Sans MS" pitchFamily="66" charset="0"/>
                <a:hlinkClick r:id="rId5"/>
              </a:rPr>
              <a:t>BDn</a:t>
            </a:r>
            <a:r>
              <a:rPr lang="cs-CZ" sz="1600" dirty="0" smtClean="0">
                <a:latin typeface="Comic Sans MS" pitchFamily="66" charset="0"/>
                <a:hlinkClick r:id="rId5"/>
              </a:rPr>
              <a:t>&amp;ex=2#</a:t>
            </a:r>
            <a:r>
              <a:rPr lang="cs-CZ" sz="1600" dirty="0" err="1" smtClean="0">
                <a:latin typeface="Comic Sans MS" pitchFamily="66" charset="0"/>
                <a:hlinkClick r:id="rId5"/>
              </a:rPr>
              <a:t>ai</a:t>
            </a:r>
            <a:r>
              <a:rPr lang="cs-CZ" sz="1600" dirty="0" smtClean="0">
                <a:latin typeface="Comic Sans MS" pitchFamily="66" charset="0"/>
                <a:hlinkClick r:id="rId5"/>
              </a:rPr>
              <a:t>:MP900407133|</a:t>
            </a:r>
            <a:r>
              <a:rPr lang="cs-CZ" sz="1600" dirty="0" err="1" smtClean="0">
                <a:latin typeface="Comic Sans MS" pitchFamily="66" charset="0"/>
                <a:hlinkClick r:id="rId5"/>
              </a:rPr>
              <a:t>mt</a:t>
            </a:r>
            <a:r>
              <a:rPr lang="cs-CZ" sz="1600" dirty="0" smtClean="0">
                <a:latin typeface="Comic Sans MS" pitchFamily="66" charset="0"/>
                <a:hlinkClick r:id="rId5"/>
              </a:rPr>
              <a:t>:2|</a:t>
            </a:r>
            <a:endParaRPr lang="cs-CZ" sz="16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1600" dirty="0" smtClean="0">
                <a:latin typeface="Comic Sans MS" pitchFamily="66" charset="0"/>
              </a:rPr>
              <a:t>[5] </a:t>
            </a:r>
            <a:r>
              <a:rPr lang="cs-CZ" sz="1600" dirty="0" smtClean="0">
                <a:latin typeface="Comic Sans MS" pitchFamily="66" charset="0"/>
              </a:rPr>
              <a:t>Bazén</a:t>
            </a:r>
            <a:r>
              <a:rPr lang="cs-CZ" sz="1600" dirty="0" smtClean="0">
                <a:latin typeface="Comic Sans MS" pitchFamily="66" charset="0"/>
              </a:rPr>
              <a:t>. </a:t>
            </a:r>
            <a:r>
              <a:rPr lang="cs-CZ" sz="1600" i="1" dirty="0" smtClean="0">
                <a:latin typeface="Comic Sans MS" pitchFamily="66" charset="0"/>
              </a:rPr>
              <a:t>Office.</a:t>
            </a:r>
            <a:r>
              <a:rPr lang="cs-CZ" sz="1600" i="1" dirty="0" err="1" smtClean="0">
                <a:latin typeface="Comic Sans MS" pitchFamily="66" charset="0"/>
              </a:rPr>
              <a:t>com</a:t>
            </a:r>
            <a:r>
              <a:rPr lang="cs-CZ" sz="1600" i="1" dirty="0" smtClean="0">
                <a:latin typeface="Comic Sans MS" pitchFamily="66" charset="0"/>
              </a:rPr>
              <a:t> </a:t>
            </a:r>
            <a:r>
              <a:rPr lang="cs-CZ" sz="1600" dirty="0" smtClean="0">
                <a:latin typeface="Comic Sans MS" pitchFamily="66" charset="0"/>
              </a:rPr>
              <a:t>[online]. 2012 [cit. 2012-12-04]. Dostupné z: </a:t>
            </a:r>
            <a:r>
              <a:rPr lang="cs-CZ" sz="1600" dirty="0" smtClean="0">
                <a:latin typeface="Comic Sans MS" pitchFamily="66" charset="0"/>
                <a:hlinkClick r:id="rId6"/>
              </a:rPr>
              <a:t>http://office.</a:t>
            </a:r>
            <a:r>
              <a:rPr lang="cs-CZ" sz="1600" dirty="0" err="1" smtClean="0">
                <a:latin typeface="Comic Sans MS" pitchFamily="66" charset="0"/>
                <a:hlinkClick r:id="rId6"/>
              </a:rPr>
              <a:t>microsoft.com</a:t>
            </a:r>
            <a:r>
              <a:rPr lang="cs-CZ" sz="1600" dirty="0" smtClean="0">
                <a:latin typeface="Comic Sans MS" pitchFamily="66" charset="0"/>
                <a:hlinkClick r:id="rId6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6"/>
              </a:rPr>
              <a:t>cs</a:t>
            </a:r>
            <a:r>
              <a:rPr lang="cs-CZ" sz="1600" dirty="0" smtClean="0">
                <a:latin typeface="Comic Sans MS" pitchFamily="66" charset="0"/>
                <a:hlinkClick r:id="rId6"/>
              </a:rPr>
              <a:t>-</a:t>
            </a:r>
            <a:r>
              <a:rPr lang="cs-CZ" sz="1600" dirty="0" err="1" smtClean="0">
                <a:latin typeface="Comic Sans MS" pitchFamily="66" charset="0"/>
                <a:hlinkClick r:id="rId6"/>
              </a:rPr>
              <a:t>cz</a:t>
            </a:r>
            <a:r>
              <a:rPr lang="cs-CZ" sz="1600" dirty="0" smtClean="0">
                <a:latin typeface="Comic Sans MS" pitchFamily="66" charset="0"/>
                <a:hlinkClick r:id="rId6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6"/>
              </a:rPr>
              <a:t>images</a:t>
            </a:r>
            <a:r>
              <a:rPr lang="cs-CZ" sz="1600" dirty="0" smtClean="0">
                <a:latin typeface="Comic Sans MS" pitchFamily="66" charset="0"/>
                <a:hlinkClick r:id="rId6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6"/>
              </a:rPr>
              <a:t>results.aspx</a:t>
            </a:r>
            <a:r>
              <a:rPr lang="cs-CZ" sz="1600" dirty="0" smtClean="0">
                <a:latin typeface="Comic Sans MS" pitchFamily="66" charset="0"/>
                <a:hlinkClick r:id="rId6"/>
              </a:rPr>
              <a:t>?</a:t>
            </a:r>
            <a:r>
              <a:rPr lang="cs-CZ" sz="1600" dirty="0" err="1" smtClean="0">
                <a:latin typeface="Comic Sans MS" pitchFamily="66" charset="0"/>
                <a:hlinkClick r:id="rId6"/>
              </a:rPr>
              <a:t>qu</a:t>
            </a:r>
            <a:r>
              <a:rPr lang="cs-CZ" sz="1600" dirty="0" smtClean="0">
                <a:latin typeface="Comic Sans MS" pitchFamily="66" charset="0"/>
                <a:hlinkClick r:id="rId6"/>
              </a:rPr>
              <a:t>=</a:t>
            </a:r>
            <a:r>
              <a:rPr lang="cs-CZ" sz="1600" dirty="0" err="1" smtClean="0">
                <a:latin typeface="Comic Sans MS" pitchFamily="66" charset="0"/>
                <a:hlinkClick r:id="rId6"/>
              </a:rPr>
              <a:t>baz</a:t>
            </a:r>
            <a:r>
              <a:rPr lang="cs-CZ" sz="1600" dirty="0" smtClean="0">
                <a:latin typeface="Comic Sans MS" pitchFamily="66" charset="0"/>
                <a:hlinkClick r:id="rId6"/>
              </a:rPr>
              <a:t>%C3%A9n&amp;ex=1#</a:t>
            </a:r>
            <a:r>
              <a:rPr lang="cs-CZ" sz="1600" dirty="0" err="1" smtClean="0">
                <a:latin typeface="Comic Sans MS" pitchFamily="66" charset="0"/>
                <a:hlinkClick r:id="rId6"/>
              </a:rPr>
              <a:t>ai</a:t>
            </a:r>
            <a:r>
              <a:rPr lang="cs-CZ" sz="1600" dirty="0" smtClean="0">
                <a:latin typeface="Comic Sans MS" pitchFamily="66" charset="0"/>
                <a:hlinkClick r:id="rId6"/>
              </a:rPr>
              <a:t>:MP900227615|</a:t>
            </a:r>
            <a:endParaRPr lang="cs-CZ" sz="1600" dirty="0" smtClean="0">
              <a:latin typeface="Comic Sans MS" pitchFamily="66" charset="0"/>
            </a:endParaRPr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400" dirty="0" smtClean="0">
                <a:latin typeface="Comic Sans MS" pitchFamily="66" charset="0"/>
              </a:rPr>
              <a:t>Zdroje</a:t>
            </a:r>
            <a:endParaRPr lang="cs-CZ" sz="34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688</TotalTime>
  <Words>464</Words>
  <Application>Microsoft Office PowerPoint</Application>
  <PresentationFormat>Předvádění na obrazovce (4:3)</PresentationFormat>
  <Paragraphs>193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Shluk</vt:lpstr>
      <vt:lpstr>Snímek 1</vt:lpstr>
      <vt:lpstr> </vt:lpstr>
      <vt:lpstr>Affirmative  (kladné oznamovací věty)</vt:lpstr>
      <vt:lpstr>Negative (zápor)</vt:lpstr>
      <vt:lpstr>Questions (otázky)</vt:lpstr>
      <vt:lpstr>Short answers (krátké dpovědi)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Zdroje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Past simple – to be</dc:title>
  <dc:creator>Ucitel</dc:creator>
  <cp:lastModifiedBy>Ucitel</cp:lastModifiedBy>
  <cp:revision>112</cp:revision>
  <dcterms:created xsi:type="dcterms:W3CDTF">2012-07-04T14:05:38Z</dcterms:created>
  <dcterms:modified xsi:type="dcterms:W3CDTF">2013-05-24T14:48:48Z</dcterms:modified>
</cp:coreProperties>
</file>