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8" r:id="rId2"/>
    <p:sldId id="256" r:id="rId3"/>
    <p:sldId id="257" r:id="rId4"/>
    <p:sldId id="258" r:id="rId5"/>
    <p:sldId id="259" r:id="rId6"/>
    <p:sldId id="261" r:id="rId7"/>
    <p:sldId id="264" r:id="rId8"/>
    <p:sldId id="265" r:id="rId9"/>
    <p:sldId id="267" r:id="rId10"/>
    <p:sldId id="260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C6CA7D-1E70-4ECE-B84A-67490756FA21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B5FFF-B943-41A2-BC5B-FE6EC4B62DE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B5FFF-B943-41A2-BC5B-FE6EC4B62DE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B5FFF-B943-41A2-BC5B-FE6EC4B62DE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A4A32C5-9E2C-48C8-B641-0521D4A21256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85EA30B-3771-410D-9016-2FD5E7C6E2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%C4%8Daj&amp;ex=1#ai:MP900321061||" TargetMode="External"/><Relationship Id="rId3" Type="http://schemas.openxmlformats.org/officeDocument/2006/relationships/hyperlink" Target="http://office.microsoft.com/cs-cz/images/results.aspx?qu=raj%C4%8Data&amp;ex=1#ai:MC900215145|mt:1|" TargetMode="External"/><Relationship Id="rId7" Type="http://schemas.openxmlformats.org/officeDocument/2006/relationships/hyperlink" Target="http://office.microsoft.com/cs-cz/images/results.aspx?qu=p%C3%A1rky&amp;ex=1#ai:MC900415084|mt:1|" TargetMode="External"/><Relationship Id="rId2" Type="http://schemas.openxmlformats.org/officeDocument/2006/relationships/hyperlink" Target="http://office.microsoft.com/cs-cz/images/results.aspx?qu=s%C3%BDr&amp;ex=2#ai:MC900441776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hranolky&amp;ex=1#ai:MC900413330|mt:1|" TargetMode="External"/><Relationship Id="rId5" Type="http://schemas.openxmlformats.org/officeDocument/2006/relationships/hyperlink" Target="http://office.microsoft.com/cs-cz/images/results.aspx?qu=s%C5%AFl+apep%C5%99&amp;ex=1#ai:MC900215810|" TargetMode="External"/><Relationship Id="rId4" Type="http://schemas.openxmlformats.org/officeDocument/2006/relationships/hyperlink" Target="http://office.microsoft.com/cs-cz/images/results.aspx?qu=m%C3%A1slo&amp;ex=1#ai:MC900232197|mt:1|" TargetMode="External"/><Relationship Id="rId9" Type="http://schemas.openxmlformats.org/officeDocument/2006/relationships/hyperlink" Target="http://office.microsoft.com/cs-cz/images/results.aspx?qu=vejce&amp;ex=1#ai:MP900442443|mt:2|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hr%C3%A1%C5%A1ek&amp;ex=1#ai:MP900400566|mt:2|" TargetMode="External"/><Relationship Id="rId2" Type="http://schemas.openxmlformats.org/officeDocument/2006/relationships/hyperlink" Target="http://office.microsoft.com/cs-cz/images/results.aspx?qu=%C5%A1pagety&amp;ex=1#ai:MP900430678|mt:2|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images/results.aspx?qu=zmrzlina&amp;ex=1#ai:MP900406484|mt:2|" TargetMode="External"/><Relationship Id="rId4" Type="http://schemas.openxmlformats.org/officeDocument/2006/relationships/hyperlink" Target="http://office.microsoft.com/cs-cz/images/results.aspx?qu=houby&amp;ex=1#ai:MP900400569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5041031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Název 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Autor:	Mgr. Marcela Kloučková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Název:	VY_32_INOVACE_14_Aj6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Podstatná jména </a:t>
            </a:r>
            <a:r>
              <a:rPr lang="cs-CZ" sz="1600" smtClean="0">
                <a:solidFill>
                  <a:schemeClr val="tx2"/>
                </a:solidFill>
                <a:latin typeface="Comic Sans MS" pitchFamily="66" charset="0"/>
              </a:rPr>
              <a:t>– počitatelná</a:t>
            </a: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, nepočitatelná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	</a:t>
            </a: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	Stravování</a:t>
            </a: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Anotace:	Prezentace, jejíž slovní zásoba je zaměřena na jídlo a 	pití, nabízí základní přehled počitatelných a 	nepočitatelných podstatných jmen v anglickém jazyce 	s možností ověření získaných vědomostí</a:t>
            </a:r>
            <a:r>
              <a:rPr lang="cs-CZ" sz="1800" dirty="0" smtClean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  <a:p>
            <a:pPr>
              <a:lnSpc>
                <a:spcPct val="90000"/>
              </a:lnSpc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  <a:latin typeface="Comic Sans MS" pitchFamily="66" charset="0"/>
              </a:rPr>
              <a:t> </a:t>
            </a:r>
            <a:endParaRPr lang="cs-CZ" sz="1600" dirty="0" smtClean="0">
              <a:solidFill>
                <a:schemeClr val="tx2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Datum:	26. 1. 2013</a:t>
            </a: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7990656" cy="453650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bg1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bg1">
                    <a:lumMod val="10000"/>
                  </a:schemeClr>
                </a:solidFill>
              </a:rPr>
            </a:br>
            <a:r>
              <a:rPr lang="cs-CZ" dirty="0" smtClean="0">
                <a:solidFill>
                  <a:schemeClr val="bg1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bg1">
                    <a:lumMod val="10000"/>
                  </a:schemeClr>
                </a:solidFill>
              </a:rPr>
            </a:br>
            <a:r>
              <a:rPr lang="cs-CZ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/>
            </a:r>
            <a:br>
              <a:rPr lang="cs-CZ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cs-CZ" sz="4400" dirty="0" err="1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Countable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 </a:t>
            </a:r>
            <a:r>
              <a:rPr lang="cs-CZ" sz="4400" dirty="0" err="1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and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 </a:t>
            </a:r>
            <a:r>
              <a:rPr lang="cs-CZ" sz="4400" dirty="0" err="1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Uncountable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 </a:t>
            </a:r>
            <a:r>
              <a:rPr lang="cs-CZ" sz="4400" dirty="0" err="1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Nouns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/>
            </a:r>
            <a:b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(</a:t>
            </a:r>
            <a:r>
              <a:rPr lang="cs-CZ" sz="4400" dirty="0" err="1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Food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 </a:t>
            </a:r>
            <a:r>
              <a:rPr lang="cs-CZ" sz="4400" dirty="0" err="1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and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 </a:t>
            </a:r>
            <a:r>
              <a:rPr lang="cs-CZ" sz="4400" dirty="0" err="1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Drinks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)</a:t>
            </a:r>
            <a:r>
              <a:rPr lang="cs-CZ" b="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/>
            </a:r>
            <a:br>
              <a:rPr lang="cs-CZ" b="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/>
            </a:r>
            <a:br>
              <a:rPr lang="cs-CZ" sz="440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cs-CZ" sz="4400" b="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Počitatelná a nepočitatelná podstatná jména</a:t>
            </a:r>
            <a:br>
              <a:rPr lang="cs-CZ" sz="4400" b="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cs-CZ" sz="4400" b="0" dirty="0" smtClean="0">
                <a:solidFill>
                  <a:schemeClr val="bg1">
                    <a:lumMod val="10000"/>
                  </a:schemeClr>
                </a:solidFill>
                <a:latin typeface="Comic Sans MS" pitchFamily="66" charset="0"/>
              </a:rPr>
              <a:t>(jídlo a pití)</a:t>
            </a:r>
            <a:endParaRPr lang="cs-CZ" sz="4400" b="0" dirty="0">
              <a:solidFill>
                <a:schemeClr val="bg1">
                  <a:lumMod val="1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7888960" cy="1105874"/>
          </a:xfrm>
        </p:spPr>
        <p:txBody>
          <a:bodyPr>
            <a:noAutofit/>
          </a:bodyPr>
          <a:lstStyle/>
          <a:p>
            <a:pPr algn="ctr"/>
            <a:r>
              <a:rPr lang="en-GB" sz="3400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Počitatelná</a:t>
            </a:r>
            <a: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en-GB" sz="3400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podstatná</a:t>
            </a:r>
            <a: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en-GB" sz="3400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jména</a:t>
            </a:r>
            <a: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(countable nouns)</a:t>
            </a:r>
            <a:endParaRPr lang="en-GB" sz="3400" dirty="0">
              <a:solidFill>
                <a:schemeClr val="accent5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306483"/>
          </a:xfrm>
        </p:spPr>
        <p:txBody>
          <a:bodyPr>
            <a:normAutofit/>
          </a:bodyPr>
          <a:lstStyle/>
          <a:p>
            <a:r>
              <a:rPr lang="en-GB" sz="2500" b="1" dirty="0" err="1" smtClean="0">
                <a:latin typeface="Comic Sans MS" pitchFamily="66" charset="0"/>
              </a:rPr>
              <a:t>Lze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je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spočítat</a:t>
            </a:r>
            <a:r>
              <a:rPr lang="en-GB" sz="2500" b="1" dirty="0" smtClean="0">
                <a:latin typeface="Comic Sans MS" pitchFamily="66" charset="0"/>
              </a:rPr>
              <a:t>.</a:t>
            </a:r>
          </a:p>
          <a:p>
            <a:r>
              <a:rPr lang="en-GB" sz="2500" b="1" dirty="0" err="1" smtClean="0">
                <a:latin typeface="Comic Sans MS" pitchFamily="66" charset="0"/>
              </a:rPr>
              <a:t>Mají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jednotné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i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množné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číslo</a:t>
            </a:r>
            <a:r>
              <a:rPr lang="en-GB" sz="2500" b="1" dirty="0" smtClean="0">
                <a:latin typeface="Comic Sans MS" pitchFamily="66" charset="0"/>
              </a:rPr>
              <a:t>.</a:t>
            </a:r>
          </a:p>
          <a:p>
            <a:r>
              <a:rPr lang="en-GB" sz="2500" b="1" dirty="0" smtClean="0">
                <a:latin typeface="Comic Sans MS" pitchFamily="66" charset="0"/>
              </a:rPr>
              <a:t>How many…? (</a:t>
            </a:r>
            <a:r>
              <a:rPr lang="en-GB" sz="2500" b="1" dirty="0" err="1" smtClean="0">
                <a:latin typeface="Comic Sans MS" pitchFamily="66" charset="0"/>
              </a:rPr>
              <a:t>kolik</a:t>
            </a:r>
            <a:r>
              <a:rPr lang="en-GB" sz="2500" b="1" dirty="0" smtClean="0">
                <a:latin typeface="Comic Sans MS" pitchFamily="66" charset="0"/>
              </a:rPr>
              <a:t>)</a:t>
            </a:r>
          </a:p>
          <a:p>
            <a:r>
              <a:rPr lang="en-GB" sz="2500" b="1" dirty="0" smtClean="0">
                <a:latin typeface="Comic Sans MS" pitchFamily="66" charset="0"/>
              </a:rPr>
              <a:t>a few (</a:t>
            </a:r>
            <a:r>
              <a:rPr lang="en-GB" sz="2500" b="1" dirty="0" err="1" smtClean="0">
                <a:latin typeface="Comic Sans MS" pitchFamily="66" charset="0"/>
              </a:rPr>
              <a:t>několik</a:t>
            </a:r>
            <a:r>
              <a:rPr lang="en-GB" sz="2500" b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endParaRPr lang="en-GB" sz="2500" b="1" dirty="0" smtClean="0">
              <a:latin typeface="Comic Sans MS" pitchFamily="66" charset="0"/>
            </a:endParaRPr>
          </a:p>
          <a:p>
            <a:r>
              <a:rPr lang="en-GB" sz="2500" b="1" i="1" dirty="0" smtClean="0">
                <a:latin typeface="Comic Sans MS" pitchFamily="66" charset="0"/>
              </a:rPr>
              <a:t>an orange – ten oranges </a:t>
            </a:r>
          </a:p>
          <a:p>
            <a:pPr>
              <a:buNone/>
            </a:pPr>
            <a:r>
              <a:rPr lang="en-GB" sz="2500" b="1" i="1" dirty="0" smtClean="0">
                <a:latin typeface="Comic Sans MS" pitchFamily="66" charset="0"/>
              </a:rPr>
              <a:t>	a potato – five potatoes</a:t>
            </a:r>
          </a:p>
          <a:p>
            <a:r>
              <a:rPr lang="en-GB" sz="2500" b="1" i="1" dirty="0" smtClean="0">
                <a:latin typeface="Comic Sans MS" pitchFamily="66" charset="0"/>
              </a:rPr>
              <a:t>How many tomatoes do you want?</a:t>
            </a:r>
          </a:p>
          <a:p>
            <a:r>
              <a:rPr lang="en-GB" sz="2500" b="1" i="1" dirty="0" smtClean="0">
                <a:latin typeface="Comic Sans MS" pitchFamily="66" charset="0"/>
              </a:rPr>
              <a:t>She needs a few tomatoes.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032976" cy="1034436"/>
          </a:xfrm>
        </p:spPr>
        <p:txBody>
          <a:bodyPr>
            <a:noAutofit/>
          </a:bodyPr>
          <a:lstStyle/>
          <a:p>
            <a:pPr algn="ctr"/>
            <a:r>
              <a:rPr lang="cs-CZ" sz="3400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Nep</a:t>
            </a:r>
            <a:r>
              <a:rPr lang="en-GB" sz="3400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očitatelná</a:t>
            </a:r>
            <a: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en-GB" sz="3400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podstatná</a:t>
            </a:r>
            <a: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en-GB" sz="3400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jména</a:t>
            </a:r>
            <a: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n-GB" sz="3400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</a:rPr>
              <a:t>(uncountable nouns)</a:t>
            </a:r>
            <a:endParaRPr lang="en-GB" sz="3400" dirty="0">
              <a:solidFill>
                <a:schemeClr val="accent5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234475"/>
          </a:xfrm>
        </p:spPr>
        <p:txBody>
          <a:bodyPr/>
          <a:lstStyle/>
          <a:p>
            <a:r>
              <a:rPr lang="en-GB" sz="2500" b="1" dirty="0" err="1" smtClean="0">
                <a:latin typeface="Comic Sans MS" pitchFamily="66" charset="0"/>
              </a:rPr>
              <a:t>Nelze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je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spočítat</a:t>
            </a:r>
            <a:r>
              <a:rPr lang="en-GB" sz="2500" b="1" dirty="0" smtClean="0">
                <a:latin typeface="Comic Sans MS" pitchFamily="66" charset="0"/>
              </a:rPr>
              <a:t>.</a:t>
            </a:r>
          </a:p>
          <a:p>
            <a:r>
              <a:rPr lang="en-GB" sz="2500" b="1" dirty="0" err="1" smtClean="0">
                <a:latin typeface="Comic Sans MS" pitchFamily="66" charset="0"/>
              </a:rPr>
              <a:t>Nemají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množné</a:t>
            </a:r>
            <a:r>
              <a:rPr lang="en-GB" sz="2500" b="1" dirty="0" smtClean="0">
                <a:latin typeface="Comic Sans MS" pitchFamily="66" charset="0"/>
              </a:rPr>
              <a:t> </a:t>
            </a:r>
            <a:r>
              <a:rPr lang="en-GB" sz="2500" b="1" dirty="0" err="1" smtClean="0">
                <a:latin typeface="Comic Sans MS" pitchFamily="66" charset="0"/>
              </a:rPr>
              <a:t>číslo</a:t>
            </a:r>
            <a:r>
              <a:rPr lang="en-GB" sz="2500" b="1" dirty="0" smtClean="0">
                <a:latin typeface="Comic Sans MS" pitchFamily="66" charset="0"/>
              </a:rPr>
              <a:t>.</a:t>
            </a:r>
          </a:p>
          <a:p>
            <a:r>
              <a:rPr lang="en-GB" sz="2500" b="1" dirty="0" smtClean="0">
                <a:latin typeface="Comic Sans MS" pitchFamily="66" charset="0"/>
              </a:rPr>
              <a:t>How much…? (</a:t>
            </a:r>
            <a:r>
              <a:rPr lang="en-GB" sz="2500" b="1" dirty="0" err="1" smtClean="0">
                <a:latin typeface="Comic Sans MS" pitchFamily="66" charset="0"/>
              </a:rPr>
              <a:t>kolik</a:t>
            </a:r>
            <a:r>
              <a:rPr lang="en-GB" sz="2500" b="1" dirty="0" smtClean="0">
                <a:latin typeface="Comic Sans MS" pitchFamily="66" charset="0"/>
              </a:rPr>
              <a:t>)</a:t>
            </a:r>
          </a:p>
          <a:p>
            <a:r>
              <a:rPr lang="en-GB" sz="2500" b="1" dirty="0" smtClean="0">
                <a:latin typeface="Comic Sans MS" pitchFamily="66" charset="0"/>
              </a:rPr>
              <a:t>a little (</a:t>
            </a:r>
            <a:r>
              <a:rPr lang="en-GB" sz="2500" b="1" dirty="0" err="1" smtClean="0">
                <a:latin typeface="Comic Sans MS" pitchFamily="66" charset="0"/>
              </a:rPr>
              <a:t>trochu</a:t>
            </a:r>
            <a:r>
              <a:rPr lang="en-GB" sz="2500" b="1" dirty="0" smtClean="0">
                <a:latin typeface="Comic Sans MS" pitchFamily="66" charset="0"/>
              </a:rPr>
              <a:t>)</a:t>
            </a:r>
          </a:p>
          <a:p>
            <a:endParaRPr lang="en-GB" sz="2500" b="1" dirty="0" smtClean="0">
              <a:latin typeface="Comic Sans MS" pitchFamily="66" charset="0"/>
            </a:endParaRPr>
          </a:p>
          <a:p>
            <a:r>
              <a:rPr lang="en-GB" sz="2500" b="1" i="1" dirty="0" smtClean="0">
                <a:latin typeface="Comic Sans MS" pitchFamily="66" charset="0"/>
              </a:rPr>
              <a:t>milk, rice</a:t>
            </a:r>
          </a:p>
          <a:p>
            <a:r>
              <a:rPr lang="en-GB" sz="2500" b="1" i="1" dirty="0" smtClean="0">
                <a:latin typeface="Comic Sans MS" pitchFamily="66" charset="0"/>
              </a:rPr>
              <a:t>How much water do you want?</a:t>
            </a:r>
          </a:p>
          <a:p>
            <a:r>
              <a:rPr lang="en-GB" sz="2500" b="1" i="1" dirty="0" smtClean="0">
                <a:latin typeface="Comic Sans MS" pitchFamily="66" charset="0"/>
              </a:rPr>
              <a:t>She needs a little meat.</a:t>
            </a:r>
          </a:p>
          <a:p>
            <a:endParaRPr lang="en-GB" i="1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56886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What can you see in the picture? </a:t>
            </a:r>
            <a:r>
              <a:rPr lang="en-GB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Are these words </a:t>
            </a:r>
            <a:r>
              <a:rPr lang="cs-CZ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c</a:t>
            </a:r>
            <a:r>
              <a:rPr lang="en-GB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ountable</a:t>
            </a:r>
            <a:r>
              <a:rPr lang="en-GB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(C) or uncountable? (U)</a:t>
            </a:r>
            <a:endParaRPr lang="cs-CZ" sz="2500" b="1" dirty="0" smtClean="0">
              <a:solidFill>
                <a:schemeClr val="accent5">
                  <a:lumMod val="75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>
              <a:buNone/>
            </a:pPr>
            <a:endParaRPr lang="cs-CZ" sz="2500" b="1" dirty="0" smtClean="0">
              <a:solidFill>
                <a:schemeClr val="accent5">
                  <a:lumMod val="75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</p:txBody>
      </p:sp>
      <p:pic>
        <p:nvPicPr>
          <p:cNvPr id="1026" name="Picture 2" descr="C:\Users\Ucitel\Desktop\sý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412776"/>
            <a:ext cx="2232248" cy="2232248"/>
          </a:xfrm>
          <a:prstGeom prst="rect">
            <a:avLst/>
          </a:prstGeom>
          <a:noFill/>
        </p:spPr>
      </p:pic>
      <p:pic>
        <p:nvPicPr>
          <p:cNvPr id="1027" name="Picture 3" descr="C:\Users\Ucitel\Desktop\máslo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628800"/>
            <a:ext cx="3006833" cy="1656184"/>
          </a:xfrm>
          <a:prstGeom prst="rect">
            <a:avLst/>
          </a:prstGeom>
          <a:noFill/>
        </p:spPr>
      </p:pic>
      <p:pic>
        <p:nvPicPr>
          <p:cNvPr id="1028" name="Picture 4" descr="C:\Users\Ucitel\Desktop\rajčata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268760"/>
            <a:ext cx="2476500" cy="2085975"/>
          </a:xfrm>
          <a:prstGeom prst="rect">
            <a:avLst/>
          </a:prstGeom>
          <a:noFill/>
        </p:spPr>
      </p:pic>
      <p:pic>
        <p:nvPicPr>
          <p:cNvPr id="1029" name="Picture 5" descr="C:\Users\Ucitel\Desktop\sůl a pepř -novější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933056"/>
            <a:ext cx="3081994" cy="2088232"/>
          </a:xfrm>
          <a:prstGeom prst="rect">
            <a:avLst/>
          </a:prstGeom>
          <a:noFill/>
        </p:spPr>
      </p:pic>
      <p:pic>
        <p:nvPicPr>
          <p:cNvPr id="1030" name="Picture 6" descr="C:\Users\Ucitel\Desktop\hranolky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789040"/>
            <a:ext cx="3150176" cy="2515285"/>
          </a:xfrm>
          <a:prstGeom prst="rect">
            <a:avLst/>
          </a:prstGeom>
          <a:noFill/>
        </p:spPr>
      </p:pic>
      <p:pic>
        <p:nvPicPr>
          <p:cNvPr id="1031" name="Picture 7" descr="C:\Users\Ucitel\Desktop\párky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5699" y="3861048"/>
            <a:ext cx="2876781" cy="2564215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971600" y="3356992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cheese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U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491880" y="3356992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tomatoes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C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491880" y="5949280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chips - C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300192" y="3284985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butter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U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55576" y="6021288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salt – U </a:t>
            </a:r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and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pepper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U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372200" y="5949280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sausages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- C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3429001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796136" y="3356992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[3]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987824" y="3429000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[2]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95536" y="6165304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[4]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059832" y="6021288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[5]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868144" y="6021289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[6]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88640"/>
            <a:ext cx="8445624" cy="66693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What</a:t>
            </a:r>
            <a:r>
              <a:rPr lang="cs-CZ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can</a:t>
            </a:r>
            <a:r>
              <a:rPr lang="cs-CZ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you</a:t>
            </a:r>
            <a:r>
              <a:rPr lang="cs-CZ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see</a:t>
            </a:r>
            <a:r>
              <a:rPr lang="cs-CZ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in </a:t>
            </a:r>
            <a:r>
              <a:rPr lang="cs-CZ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the</a:t>
            </a:r>
            <a:r>
              <a:rPr lang="cs-CZ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picture</a:t>
            </a:r>
            <a:r>
              <a:rPr lang="cs-CZ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? </a:t>
            </a:r>
            <a:r>
              <a:rPr lang="en-GB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Are these words </a:t>
            </a:r>
            <a:r>
              <a:rPr lang="cs-CZ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c</a:t>
            </a:r>
            <a:r>
              <a:rPr lang="en-GB" sz="25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ountable</a:t>
            </a:r>
            <a:r>
              <a:rPr lang="en-GB" sz="25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 (C) or uncountable? (U)</a:t>
            </a:r>
            <a:endParaRPr lang="cs-CZ" sz="2500" b="1" dirty="0" smtClean="0">
              <a:solidFill>
                <a:schemeClr val="accent5">
                  <a:lumMod val="75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>
              <a:buNone/>
            </a:pPr>
            <a:endParaRPr lang="cs-CZ" sz="2500" b="1" dirty="0" smtClean="0">
              <a:solidFill>
                <a:schemeClr val="accent5">
                  <a:lumMod val="75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Comic Sans MS" pitchFamily="66" charset="0"/>
              <a:ea typeface="+mj-ea"/>
              <a:cs typeface="+mj-cs"/>
            </a:endParaRPr>
          </a:p>
        </p:txBody>
      </p:sp>
      <p:pic>
        <p:nvPicPr>
          <p:cNvPr id="2050" name="Picture 2" descr="C:\Users\Ucitel\Desktop\hráš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33056"/>
            <a:ext cx="1872208" cy="2341452"/>
          </a:xfrm>
          <a:prstGeom prst="rect">
            <a:avLst/>
          </a:prstGeom>
          <a:noFill/>
        </p:spPr>
      </p:pic>
      <p:pic>
        <p:nvPicPr>
          <p:cNvPr id="2051" name="Picture 3" descr="C:\Users\Ucitel\Desktop\vej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124744"/>
            <a:ext cx="2808312" cy="2106234"/>
          </a:xfrm>
          <a:prstGeom prst="rect">
            <a:avLst/>
          </a:prstGeom>
          <a:noFill/>
        </p:spPr>
      </p:pic>
      <p:pic>
        <p:nvPicPr>
          <p:cNvPr id="2054" name="Picture 6" descr="C:\Users\Ucitel\Desktop\špaget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196752"/>
            <a:ext cx="1872208" cy="2260779"/>
          </a:xfrm>
          <a:prstGeom prst="rect">
            <a:avLst/>
          </a:prstGeom>
          <a:noFill/>
        </p:spPr>
      </p:pic>
      <p:pic>
        <p:nvPicPr>
          <p:cNvPr id="2055" name="Picture 7" descr="C:\Users\Ucitel\Desktop\zmrzli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005064"/>
            <a:ext cx="1800200" cy="227581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827584" y="342900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tea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U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876256" y="3429000"/>
            <a:ext cx="2267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spaghetti - U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827584" y="6237312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peas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C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6237312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mushrooms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C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876256" y="6237312"/>
            <a:ext cx="2267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ice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cream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U</a:t>
            </a:r>
          </a:p>
        </p:txBody>
      </p:sp>
      <p:pic>
        <p:nvPicPr>
          <p:cNvPr id="2056" name="Picture 8" descr="C:\Users\Ucitel\Desktop\ča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124744"/>
            <a:ext cx="1656184" cy="2321075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3707904" y="3356992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err="1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eggs</a:t>
            </a:r>
            <a:r>
              <a:rPr lang="cs-CZ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- C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323528" y="3429000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[7]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059832" y="3429000"/>
            <a:ext cx="64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[8]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444208" y="3429000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[9]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516216" y="6309320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[12]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915816" y="6237312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[11]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95536" y="6309320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[10]</a:t>
            </a:r>
            <a:endParaRPr lang="cs-CZ" sz="1400" dirty="0">
              <a:latin typeface="Comic Sans MS" pitchFamily="66" charset="0"/>
            </a:endParaRPr>
          </a:p>
        </p:txBody>
      </p:sp>
      <p:pic>
        <p:nvPicPr>
          <p:cNvPr id="2057" name="Picture 9" descr="C:\Users\Ucitel\Desktop\houb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3861048"/>
            <a:ext cx="1944216" cy="24315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48680"/>
            <a:ext cx="8424936" cy="59070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Put in </a:t>
            </a:r>
            <a:r>
              <a:rPr lang="en-GB" sz="24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how much </a:t>
            </a:r>
            <a:r>
              <a:rPr lang="en-GB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or </a:t>
            </a:r>
            <a:r>
              <a:rPr lang="en-GB" sz="24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how many</a:t>
            </a:r>
            <a:r>
              <a:rPr lang="en-GB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.</a:t>
            </a:r>
          </a:p>
          <a:p>
            <a:pPr>
              <a:buNone/>
            </a:pPr>
            <a:endParaRPr lang="en-GB" sz="2500" dirty="0" smtClean="0">
              <a:latin typeface="Comic Sans MS" pitchFamily="66" charset="0"/>
            </a:endParaRPr>
          </a:p>
          <a:p>
            <a:pPr marL="514350" indent="-514350">
              <a:buNone/>
            </a:pPr>
            <a:r>
              <a:rPr lang="cs-CZ" sz="2400" dirty="0" smtClean="0">
                <a:latin typeface="Comic Sans MS" pitchFamily="66" charset="0"/>
                <a:ea typeface="+mj-ea"/>
                <a:cs typeface="+mj-cs"/>
              </a:rPr>
              <a:t>1.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How much </a:t>
            </a:r>
            <a:r>
              <a:rPr lang="en-GB" sz="2500" dirty="0" smtClean="0">
                <a:latin typeface="Comic Sans MS" pitchFamily="66" charset="0"/>
              </a:rPr>
              <a:t>cheese do you need?</a:t>
            </a:r>
            <a:endParaRPr lang="cs-CZ" sz="2500" dirty="0" smtClean="0">
              <a:latin typeface="Comic Sans MS" pitchFamily="66" charset="0"/>
            </a:endParaRPr>
          </a:p>
          <a:p>
            <a:pPr marL="514350" indent="-514350">
              <a:buNone/>
            </a:pPr>
            <a:r>
              <a:rPr lang="cs-CZ" sz="2400" dirty="0" smtClean="0">
                <a:latin typeface="Comic Sans MS" pitchFamily="66" charset="0"/>
                <a:ea typeface="+mj-ea"/>
                <a:cs typeface="+mj-cs"/>
              </a:rPr>
              <a:t>2.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How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many</a:t>
            </a:r>
            <a:r>
              <a:rPr lang="en-GB" sz="2500" dirty="0" smtClean="0">
                <a:latin typeface="Comic Sans MS" pitchFamily="66" charset="0"/>
              </a:rPr>
              <a:t> sausages have you got?</a:t>
            </a:r>
          </a:p>
          <a:p>
            <a:pPr marL="514350" indent="-514350">
              <a:buNone/>
            </a:pPr>
            <a:r>
              <a:rPr lang="cs-CZ" sz="2400" dirty="0" smtClean="0">
                <a:latin typeface="Comic Sans MS" pitchFamily="66" charset="0"/>
                <a:ea typeface="+mj-ea"/>
                <a:cs typeface="+mj-cs"/>
              </a:rPr>
              <a:t>3.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How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much</a:t>
            </a:r>
            <a:r>
              <a:rPr lang="en-GB" sz="2500" dirty="0" smtClean="0">
                <a:latin typeface="Comic Sans MS" pitchFamily="66" charset="0"/>
              </a:rPr>
              <a:t> tea do you drink for breakfast?</a:t>
            </a:r>
          </a:p>
          <a:p>
            <a:pPr marL="514350" indent="-514350">
              <a:buNone/>
            </a:pPr>
            <a:r>
              <a:rPr lang="cs-CZ" sz="2400" dirty="0" smtClean="0">
                <a:latin typeface="Comic Sans MS" pitchFamily="66" charset="0"/>
                <a:ea typeface="+mj-ea"/>
                <a:cs typeface="+mj-cs"/>
              </a:rPr>
              <a:t>4.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How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much</a:t>
            </a:r>
            <a:r>
              <a:rPr lang="en-GB" sz="2500" dirty="0" smtClean="0">
                <a:latin typeface="Comic Sans MS" pitchFamily="66" charset="0"/>
              </a:rPr>
              <a:t> bread do you want?</a:t>
            </a:r>
          </a:p>
          <a:p>
            <a:pPr marL="514350" indent="-514350">
              <a:buNone/>
            </a:pPr>
            <a:r>
              <a:rPr lang="cs-CZ" sz="2400" dirty="0" smtClean="0">
                <a:latin typeface="Comic Sans MS" pitchFamily="66" charset="0"/>
                <a:ea typeface="+mj-ea"/>
                <a:cs typeface="+mj-cs"/>
              </a:rPr>
              <a:t>5.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How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many</a:t>
            </a:r>
            <a:r>
              <a:rPr lang="en-GB" sz="2500" dirty="0" smtClean="0">
                <a:latin typeface="Comic Sans MS" pitchFamily="66" charset="0"/>
              </a:rPr>
              <a:t> carrots did you buy?</a:t>
            </a:r>
            <a:endParaRPr lang="cs-CZ" sz="2500" dirty="0" smtClean="0">
              <a:latin typeface="Comic Sans MS" pitchFamily="66" charset="0"/>
            </a:endParaRPr>
          </a:p>
          <a:p>
            <a:pPr marL="514350" indent="-514350">
              <a:buNone/>
            </a:pPr>
            <a:r>
              <a:rPr lang="cs-CZ" sz="2500" dirty="0" smtClean="0">
                <a:latin typeface="Comic Sans MS" pitchFamily="66" charset="0"/>
                <a:ea typeface="+mj-ea"/>
                <a:cs typeface="+mj-cs"/>
              </a:rPr>
              <a:t>6.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How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4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much</a:t>
            </a:r>
            <a:r>
              <a:rPr lang="en-GB" sz="2500" dirty="0" smtClean="0">
                <a:latin typeface="Comic Sans MS" pitchFamily="66" charset="0"/>
              </a:rPr>
              <a:t> coffee do you drink in a week?</a:t>
            </a:r>
            <a:endParaRPr lang="en-GB" sz="2500" dirty="0"/>
          </a:p>
        </p:txBody>
      </p:sp>
      <p:sp>
        <p:nvSpPr>
          <p:cNvPr id="4" name="Obdélník 3"/>
          <p:cNvSpPr/>
          <p:nvPr/>
        </p:nvSpPr>
        <p:spPr>
          <a:xfrm>
            <a:off x="755576" y="1484784"/>
            <a:ext cx="14401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bdélník 20"/>
          <p:cNvSpPr/>
          <p:nvPr/>
        </p:nvSpPr>
        <p:spPr>
          <a:xfrm>
            <a:off x="755576" y="1916832"/>
            <a:ext cx="14401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bdélník 21"/>
          <p:cNvSpPr/>
          <p:nvPr/>
        </p:nvSpPr>
        <p:spPr>
          <a:xfrm>
            <a:off x="755576" y="2348880"/>
            <a:ext cx="14401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bdélník 22"/>
          <p:cNvSpPr/>
          <p:nvPr/>
        </p:nvSpPr>
        <p:spPr>
          <a:xfrm>
            <a:off x="755576" y="2780928"/>
            <a:ext cx="14401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bdélník 23"/>
          <p:cNvSpPr/>
          <p:nvPr/>
        </p:nvSpPr>
        <p:spPr>
          <a:xfrm>
            <a:off x="755576" y="3212976"/>
            <a:ext cx="14401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bdélník 24"/>
          <p:cNvSpPr/>
          <p:nvPr/>
        </p:nvSpPr>
        <p:spPr>
          <a:xfrm>
            <a:off x="755576" y="3645024"/>
            <a:ext cx="144016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92696"/>
            <a:ext cx="8424936" cy="5763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Complete these sentences with </a:t>
            </a:r>
            <a:r>
              <a:rPr lang="en-GB" sz="24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a little </a:t>
            </a:r>
            <a:r>
              <a:rPr lang="en-GB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or </a:t>
            </a:r>
            <a:r>
              <a:rPr lang="en-GB" sz="24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a few</a:t>
            </a:r>
            <a:r>
              <a:rPr lang="en-GB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.</a:t>
            </a:r>
          </a:p>
          <a:p>
            <a:pPr>
              <a:buNone/>
            </a:pPr>
            <a:endParaRPr lang="en-GB" sz="2500" dirty="0" smtClean="0">
              <a:latin typeface="Comic Sans MS" pitchFamily="66" charset="0"/>
            </a:endParaRPr>
          </a:p>
          <a:p>
            <a:pPr marL="457200" indent="-457200"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en-GB" sz="2500" dirty="0" smtClean="0">
                <a:latin typeface="Comic Sans MS" pitchFamily="66" charset="0"/>
              </a:rPr>
              <a:t>Tom bought</a:t>
            </a:r>
            <a:r>
              <a:rPr lang="en-GB" sz="2500" b="1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few   </a:t>
            </a:r>
            <a:r>
              <a:rPr lang="en-GB" sz="2500" dirty="0" smtClean="0">
                <a:latin typeface="Comic Sans MS" pitchFamily="66" charset="0"/>
              </a:rPr>
              <a:t>bananas and 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few</a:t>
            </a:r>
            <a:r>
              <a:rPr lang="en-GB" sz="2500" dirty="0" smtClean="0">
                <a:latin typeface="Comic Sans MS" pitchFamily="66" charset="0"/>
              </a:rPr>
              <a:t>  oranges.</a:t>
            </a:r>
          </a:p>
          <a:p>
            <a:pPr marL="457200" indent="-45720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en-GB" sz="2500" dirty="0" smtClean="0">
                <a:latin typeface="Comic Sans MS" pitchFamily="66" charset="0"/>
              </a:rPr>
              <a:t>I need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few </a:t>
            </a:r>
            <a:r>
              <a:rPr lang="cs-CZ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apples,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little </a:t>
            </a:r>
            <a:r>
              <a:rPr lang="en-GB" sz="2500" dirty="0" smtClean="0">
                <a:latin typeface="Comic Sans MS" pitchFamily="66" charset="0"/>
              </a:rPr>
              <a:t>flour and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little </a:t>
            </a:r>
            <a:r>
              <a:rPr lang="cs-CZ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n-GB" sz="2500" dirty="0" smtClean="0">
                <a:latin typeface="Comic Sans MS" pitchFamily="66" charset="0"/>
              </a:rPr>
              <a:t>milk for this recipe.</a:t>
            </a:r>
          </a:p>
          <a:p>
            <a:pPr marL="457200" indent="-457200"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en-GB" sz="2500" dirty="0" smtClean="0">
                <a:latin typeface="Comic Sans MS" pitchFamily="66" charset="0"/>
              </a:rPr>
              <a:t>Can I have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little </a:t>
            </a:r>
            <a:r>
              <a:rPr lang="en-GB" sz="2500" dirty="0" smtClean="0">
                <a:latin typeface="Comic Sans MS" pitchFamily="66" charset="0"/>
              </a:rPr>
              <a:t>cheese and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few   </a:t>
            </a:r>
            <a:r>
              <a:rPr lang="en-GB" sz="2500" dirty="0" smtClean="0">
                <a:latin typeface="Comic Sans MS" pitchFamily="66" charset="0"/>
              </a:rPr>
              <a:t>onions on my pizza, please?</a:t>
            </a:r>
          </a:p>
          <a:p>
            <a:pPr marL="457200" indent="-457200">
              <a:buNone/>
            </a:pPr>
            <a:r>
              <a:rPr lang="cs-CZ" sz="2500" dirty="0" smtClean="0">
                <a:latin typeface="Comic Sans MS" pitchFamily="66" charset="0"/>
              </a:rPr>
              <a:t>4. </a:t>
            </a:r>
            <a:r>
              <a:rPr lang="en-GB" sz="2500" dirty="0" smtClean="0">
                <a:latin typeface="Comic Sans MS" pitchFamily="66" charset="0"/>
              </a:rPr>
              <a:t>Have you got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little </a:t>
            </a:r>
            <a:r>
              <a:rPr lang="en-GB" sz="2500" dirty="0" smtClean="0">
                <a:latin typeface="Comic Sans MS" pitchFamily="66" charset="0"/>
              </a:rPr>
              <a:t>oil and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little </a:t>
            </a:r>
            <a:r>
              <a:rPr lang="en-GB" sz="2500" dirty="0" smtClean="0">
                <a:latin typeface="Comic Sans MS" pitchFamily="66" charset="0"/>
              </a:rPr>
              <a:t>salt?</a:t>
            </a:r>
          </a:p>
          <a:p>
            <a:pPr marL="457200" indent="-45720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en-GB" sz="2500" dirty="0" smtClean="0">
                <a:latin typeface="Comic Sans MS" pitchFamily="66" charset="0"/>
              </a:rPr>
              <a:t>You need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little </a:t>
            </a:r>
            <a:r>
              <a:rPr lang="en-GB" sz="2500" dirty="0" smtClean="0">
                <a:latin typeface="Comic Sans MS" pitchFamily="66" charset="0"/>
              </a:rPr>
              <a:t>pepper and 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few  </a:t>
            </a:r>
            <a:r>
              <a:rPr lang="en-GB" sz="2500" dirty="0" smtClean="0">
                <a:latin typeface="Comic Sans MS" pitchFamily="66" charset="0"/>
              </a:rPr>
              <a:t>potatoes.</a:t>
            </a:r>
          </a:p>
          <a:p>
            <a:pPr marL="457200" indent="-457200">
              <a:buNone/>
            </a:pPr>
            <a:r>
              <a:rPr lang="cs-CZ" sz="2500" dirty="0" smtClean="0">
                <a:latin typeface="Comic Sans MS" pitchFamily="66" charset="0"/>
              </a:rPr>
              <a:t>6. </a:t>
            </a:r>
            <a:r>
              <a:rPr lang="en-GB" sz="2500" dirty="0" smtClean="0">
                <a:latin typeface="Comic Sans MS" pitchFamily="66" charset="0"/>
              </a:rPr>
              <a:t>My mum wants to buy 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few   </a:t>
            </a:r>
            <a:r>
              <a:rPr lang="en-GB" sz="2500" dirty="0" smtClean="0">
                <a:latin typeface="Comic Sans MS" pitchFamily="66" charset="0"/>
              </a:rPr>
              <a:t>tomatoes and </a:t>
            </a:r>
          </a:p>
          <a:p>
            <a:pPr marL="457200" indent="-457200">
              <a:buNone/>
            </a:pPr>
            <a:r>
              <a:rPr lang="en-GB" sz="2500" dirty="0" smtClean="0">
                <a:latin typeface="Comic Sans MS" pitchFamily="66" charset="0"/>
              </a:rPr>
              <a:t>	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a little </a:t>
            </a:r>
            <a:r>
              <a:rPr lang="en-GB" sz="2500" dirty="0" smtClean="0">
                <a:latin typeface="Comic Sans MS" pitchFamily="66" charset="0"/>
              </a:rPr>
              <a:t>meat.</a:t>
            </a:r>
          </a:p>
          <a:p>
            <a:pPr marL="457200" indent="-457200">
              <a:buNone/>
            </a:pPr>
            <a:endParaRPr lang="en-GB" sz="2500" dirty="0" smtClean="0"/>
          </a:p>
          <a:p>
            <a:pPr>
              <a:buNone/>
            </a:pPr>
            <a:endParaRPr lang="en-GB" sz="2500" dirty="0" smtClean="0"/>
          </a:p>
          <a:p>
            <a:pPr marL="457200" indent="-457200">
              <a:buNone/>
            </a:pPr>
            <a:endParaRPr lang="en-GB" sz="2500" dirty="0" smtClean="0"/>
          </a:p>
          <a:p>
            <a:pPr marL="457200" indent="-457200">
              <a:buAutoNum type="arabicPeriod"/>
            </a:pPr>
            <a:endParaRPr lang="en-GB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endParaRPr lang="en-GB" sz="20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2627784" y="1628800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bdélník 14"/>
          <p:cNvSpPr/>
          <p:nvPr/>
        </p:nvSpPr>
        <p:spPr>
          <a:xfrm>
            <a:off x="5580112" y="1628800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bdélník 15"/>
          <p:cNvSpPr/>
          <p:nvPr/>
        </p:nvSpPr>
        <p:spPr>
          <a:xfrm>
            <a:off x="1835696" y="2060848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bdélník 16"/>
          <p:cNvSpPr/>
          <p:nvPr/>
        </p:nvSpPr>
        <p:spPr>
          <a:xfrm>
            <a:off x="4067944" y="2060848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bdélník 17"/>
          <p:cNvSpPr/>
          <p:nvPr/>
        </p:nvSpPr>
        <p:spPr>
          <a:xfrm>
            <a:off x="6588224" y="2060848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bdélník 18"/>
          <p:cNvSpPr/>
          <p:nvPr/>
        </p:nvSpPr>
        <p:spPr>
          <a:xfrm>
            <a:off x="2483768" y="2852936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bdélník 19"/>
          <p:cNvSpPr/>
          <p:nvPr/>
        </p:nvSpPr>
        <p:spPr>
          <a:xfrm>
            <a:off x="5220072" y="2852936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bdélník 20"/>
          <p:cNvSpPr/>
          <p:nvPr/>
        </p:nvSpPr>
        <p:spPr>
          <a:xfrm>
            <a:off x="2771800" y="3645024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bdélník 21"/>
          <p:cNvSpPr/>
          <p:nvPr/>
        </p:nvSpPr>
        <p:spPr>
          <a:xfrm>
            <a:off x="4932040" y="3645024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bdélník 22"/>
          <p:cNvSpPr/>
          <p:nvPr/>
        </p:nvSpPr>
        <p:spPr>
          <a:xfrm>
            <a:off x="2195736" y="4077072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bdélník 23"/>
          <p:cNvSpPr/>
          <p:nvPr/>
        </p:nvSpPr>
        <p:spPr>
          <a:xfrm>
            <a:off x="5004048" y="4077072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bdélník 24"/>
          <p:cNvSpPr/>
          <p:nvPr/>
        </p:nvSpPr>
        <p:spPr>
          <a:xfrm>
            <a:off x="4067944" y="4509120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bdélník 25"/>
          <p:cNvSpPr/>
          <p:nvPr/>
        </p:nvSpPr>
        <p:spPr>
          <a:xfrm>
            <a:off x="899592" y="4941168"/>
            <a:ext cx="1000132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04664"/>
            <a:ext cx="7748934" cy="6453336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Translate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omic Sans MS" pitchFamily="66" charset="0"/>
                <a:ea typeface="+mj-ea"/>
                <a:cs typeface="+mj-cs"/>
              </a:rPr>
              <a:t>.</a:t>
            </a:r>
          </a:p>
          <a:p>
            <a:pPr marL="514350" indent="-514350">
              <a:buNone/>
            </a:pPr>
            <a:endParaRPr lang="cs-CZ" sz="2400" b="1" dirty="0" smtClean="0">
              <a:solidFill>
                <a:schemeClr val="accent5">
                  <a:lumMod val="75000"/>
                </a:schemeClr>
              </a:solidFill>
              <a:latin typeface="Comic Sans MS" pitchFamily="66" charset="0"/>
              <a:ea typeface="+mj-ea"/>
              <a:cs typeface="+mj-cs"/>
            </a:endParaRPr>
          </a:p>
          <a:p>
            <a:pPr marL="514350" indent="-514350"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en-GB" sz="2500" dirty="0" err="1" smtClean="0">
                <a:latin typeface="Comic Sans MS" pitchFamily="66" charset="0"/>
              </a:rPr>
              <a:t>Kolik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mléka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potřebuješ</a:t>
            </a:r>
            <a:r>
              <a:rPr lang="en-GB" sz="2500" dirty="0" smtClean="0">
                <a:latin typeface="Comic Sans MS" pitchFamily="66" charset="0"/>
              </a:rPr>
              <a:t>?</a:t>
            </a:r>
          </a:p>
          <a:p>
            <a:pPr marL="514350" indent="-514350">
              <a:buNone/>
            </a:pPr>
            <a:r>
              <a:rPr lang="en-GB" sz="2500" i="1" dirty="0" smtClean="0">
                <a:latin typeface="Comic Sans MS" pitchFamily="66" charset="0"/>
              </a:rPr>
              <a:t>	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How much milk do you need?</a:t>
            </a:r>
          </a:p>
          <a:p>
            <a:pPr marL="514350" indent="-51435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en-GB" sz="2500" dirty="0" err="1" smtClean="0">
                <a:latin typeface="Comic Sans MS" pitchFamily="66" charset="0"/>
              </a:rPr>
              <a:t>Mám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trochu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másla</a:t>
            </a:r>
            <a:r>
              <a:rPr lang="en-GB" sz="2500" dirty="0" smtClean="0">
                <a:latin typeface="Comic Sans MS" pitchFamily="66" charset="0"/>
              </a:rPr>
              <a:t> a </a:t>
            </a:r>
            <a:r>
              <a:rPr lang="en-GB" sz="2500" dirty="0" err="1" smtClean="0">
                <a:latin typeface="Comic Sans MS" pitchFamily="66" charset="0"/>
              </a:rPr>
              <a:t>několik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vajíček</a:t>
            </a:r>
            <a:r>
              <a:rPr lang="en-GB" sz="2500" dirty="0" smtClean="0">
                <a:latin typeface="Comic Sans MS" pitchFamily="66" charset="0"/>
              </a:rPr>
              <a:t>.</a:t>
            </a:r>
          </a:p>
          <a:p>
            <a:pPr marL="514350" indent="-514350">
              <a:buNone/>
            </a:pPr>
            <a:r>
              <a:rPr lang="en-GB" sz="2500" dirty="0" smtClean="0">
                <a:latin typeface="Comic Sans MS" pitchFamily="66" charset="0"/>
              </a:rPr>
              <a:t>	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I’ve got a little butter and a few eggs.</a:t>
            </a:r>
          </a:p>
          <a:p>
            <a:pPr marL="514350" indent="-514350"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en-GB" sz="2500" dirty="0" err="1" smtClean="0">
                <a:latin typeface="Comic Sans MS" pitchFamily="66" charset="0"/>
              </a:rPr>
              <a:t>Chceš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trochu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limonády</a:t>
            </a:r>
            <a:r>
              <a:rPr lang="en-GB" sz="2500" dirty="0" smtClean="0">
                <a:latin typeface="Comic Sans MS" pitchFamily="66" charset="0"/>
              </a:rPr>
              <a:t>?</a:t>
            </a:r>
          </a:p>
          <a:p>
            <a:pPr marL="514350" indent="-514350">
              <a:buNone/>
            </a:pPr>
            <a:r>
              <a:rPr lang="en-GB" sz="2500" dirty="0" smtClean="0">
                <a:latin typeface="Comic Sans MS" pitchFamily="66" charset="0"/>
              </a:rPr>
              <a:t>	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Do you want a little lemonade?</a:t>
            </a:r>
          </a:p>
          <a:p>
            <a:pPr marL="514350" indent="-514350">
              <a:buNone/>
            </a:pPr>
            <a:r>
              <a:rPr lang="en-GB" sz="2500" dirty="0" smtClean="0">
                <a:latin typeface="Comic Sans MS" pitchFamily="66" charset="0"/>
              </a:rPr>
              <a:t>4. </a:t>
            </a:r>
            <a:r>
              <a:rPr lang="en-GB" sz="2500" dirty="0" err="1" smtClean="0">
                <a:latin typeface="Comic Sans MS" pitchFamily="66" charset="0"/>
              </a:rPr>
              <a:t>Kolik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jablek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máme</a:t>
            </a:r>
            <a:r>
              <a:rPr lang="en-GB" sz="2500" dirty="0" smtClean="0">
                <a:latin typeface="Comic Sans MS" pitchFamily="66" charset="0"/>
              </a:rPr>
              <a:t>?</a:t>
            </a:r>
          </a:p>
          <a:p>
            <a:pPr marL="514350" indent="-514350">
              <a:buNone/>
            </a:pPr>
            <a:r>
              <a:rPr lang="en-GB" sz="2500" i="1" dirty="0" smtClean="0">
                <a:latin typeface="Comic Sans MS" pitchFamily="66" charset="0"/>
              </a:rPr>
              <a:t>	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How many apples have we got?</a:t>
            </a:r>
          </a:p>
          <a:p>
            <a:pPr marL="514350" indent="-514350">
              <a:buNone/>
            </a:pPr>
            <a:r>
              <a:rPr lang="en-GB" sz="2500" dirty="0" smtClean="0">
                <a:latin typeface="Comic Sans MS" pitchFamily="66" charset="0"/>
              </a:rPr>
              <a:t>5. </a:t>
            </a:r>
            <a:r>
              <a:rPr lang="en-GB" sz="2500" dirty="0" err="1" smtClean="0">
                <a:latin typeface="Comic Sans MS" pitchFamily="66" charset="0"/>
              </a:rPr>
              <a:t>Potřebujeme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pět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cibulí</a:t>
            </a:r>
            <a:r>
              <a:rPr lang="en-GB" sz="2500" dirty="0" smtClean="0">
                <a:latin typeface="Comic Sans MS" pitchFamily="66" charset="0"/>
              </a:rPr>
              <a:t> a </a:t>
            </a:r>
            <a:r>
              <a:rPr lang="en-GB" sz="2500" dirty="0" err="1" smtClean="0">
                <a:latin typeface="Comic Sans MS" pitchFamily="66" charset="0"/>
              </a:rPr>
              <a:t>trochu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oleje</a:t>
            </a:r>
            <a:r>
              <a:rPr lang="en-GB" sz="2500" dirty="0" smtClean="0">
                <a:latin typeface="Comic Sans MS" pitchFamily="66" charset="0"/>
              </a:rPr>
              <a:t>.</a:t>
            </a:r>
          </a:p>
          <a:p>
            <a:pPr marL="514350" indent="-514350">
              <a:buNone/>
            </a:pPr>
            <a:r>
              <a:rPr lang="en-GB" sz="2500" dirty="0" smtClean="0">
                <a:latin typeface="Comic Sans MS" pitchFamily="66" charset="0"/>
              </a:rPr>
              <a:t>	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We need five potatoes and a little oil.</a:t>
            </a:r>
          </a:p>
          <a:p>
            <a:pPr marL="514350" indent="-514350">
              <a:buNone/>
            </a:pPr>
            <a:r>
              <a:rPr lang="cs-CZ" sz="2500" dirty="0" smtClean="0">
                <a:latin typeface="Comic Sans MS" pitchFamily="66" charset="0"/>
              </a:rPr>
              <a:t>6. </a:t>
            </a:r>
            <a:r>
              <a:rPr lang="en-GB" sz="2500" dirty="0" err="1" smtClean="0">
                <a:latin typeface="Comic Sans MS" pitchFamily="66" charset="0"/>
              </a:rPr>
              <a:t>Koupila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jsem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několik</a:t>
            </a:r>
            <a:r>
              <a:rPr lang="en-GB" sz="2500" dirty="0" smtClean="0">
                <a:latin typeface="Comic Sans MS" pitchFamily="66" charset="0"/>
              </a:rPr>
              <a:t> </a:t>
            </a:r>
            <a:r>
              <a:rPr lang="en-GB" sz="2500" dirty="0" err="1" smtClean="0">
                <a:latin typeface="Comic Sans MS" pitchFamily="66" charset="0"/>
              </a:rPr>
              <a:t>pomerančů</a:t>
            </a:r>
            <a:r>
              <a:rPr lang="en-GB" sz="2500" dirty="0" smtClean="0">
                <a:latin typeface="Comic Sans MS" pitchFamily="66" charset="0"/>
              </a:rPr>
              <a:t>.</a:t>
            </a:r>
          </a:p>
          <a:p>
            <a:pPr marL="514350" indent="-514350">
              <a:buNone/>
            </a:pPr>
            <a:r>
              <a:rPr lang="en-GB" sz="2500" dirty="0" smtClean="0">
                <a:latin typeface="Comic Sans MS" pitchFamily="66" charset="0"/>
              </a:rPr>
              <a:t>	</a:t>
            </a:r>
            <a:r>
              <a:rPr lang="en-GB" sz="2500" i="1" dirty="0" smtClean="0">
                <a:solidFill>
                  <a:schemeClr val="accent5">
                    <a:lumMod val="75000"/>
                  </a:schemeClr>
                </a:solidFill>
                <a:latin typeface="Comic Sans MS" pitchFamily="66" charset="0"/>
                <a:ea typeface="+mj-ea"/>
                <a:cs typeface="+mj-cs"/>
              </a:rPr>
              <a:t>I bought a few oranges.</a:t>
            </a:r>
          </a:p>
          <a:p>
            <a:pPr marL="514350" indent="-514350">
              <a:buAutoNum type="arabicPeriod"/>
            </a:pPr>
            <a:endParaRPr lang="en-GB" sz="2500" dirty="0" smtClean="0">
              <a:latin typeface="Comic Sans MS" pitchFamily="66" charset="0"/>
            </a:endParaRPr>
          </a:p>
          <a:p>
            <a:pPr marL="514350" indent="-514350">
              <a:buNone/>
            </a:pPr>
            <a:endParaRPr lang="en-GB" sz="2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47260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300" dirty="0" smtClean="0">
                <a:latin typeface="Comic Sans MS"/>
              </a:rPr>
              <a:t>[1] </a:t>
            </a:r>
            <a:r>
              <a:rPr lang="cs-CZ" sz="2300" dirty="0" smtClean="0">
                <a:latin typeface="Comic Sans MS" pitchFamily="66" charset="0"/>
              </a:rPr>
              <a:t>Sýr. </a:t>
            </a:r>
            <a:r>
              <a:rPr lang="cs-CZ" sz="2300" i="1" dirty="0" smtClean="0">
                <a:latin typeface="Comic Sans MS" pitchFamily="66" charset="0"/>
              </a:rPr>
              <a:t>Office.</a:t>
            </a:r>
            <a:r>
              <a:rPr lang="cs-CZ" sz="2300" i="1" dirty="0" err="1" smtClean="0">
                <a:latin typeface="Comic Sans MS" pitchFamily="66" charset="0"/>
              </a:rPr>
              <a:t>com</a:t>
            </a:r>
            <a:r>
              <a:rPr lang="cs-CZ" sz="23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2300" dirty="0" smtClean="0">
                <a:latin typeface="Comic Sans MS" pitchFamily="66" charset="0"/>
                <a:hlinkClick r:id="rId2"/>
              </a:rPr>
              <a:t>http://office.</a:t>
            </a:r>
            <a:r>
              <a:rPr lang="cs-CZ" sz="2300" dirty="0" err="1" smtClean="0">
                <a:latin typeface="Comic Sans MS" pitchFamily="66" charset="0"/>
                <a:hlinkClick r:id="rId2"/>
              </a:rPr>
              <a:t>microsoft.com</a:t>
            </a:r>
            <a:r>
              <a:rPr lang="cs-CZ" sz="2300" dirty="0" smtClean="0">
                <a:latin typeface="Comic Sans MS" pitchFamily="66" charset="0"/>
                <a:hlinkClick r:id="rId2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2"/>
              </a:rPr>
              <a:t>cs</a:t>
            </a:r>
            <a:r>
              <a:rPr lang="cs-CZ" sz="2300" dirty="0" smtClean="0">
                <a:latin typeface="Comic Sans MS" pitchFamily="66" charset="0"/>
                <a:hlinkClick r:id="rId2"/>
              </a:rPr>
              <a:t>-</a:t>
            </a:r>
            <a:r>
              <a:rPr lang="cs-CZ" sz="2300" dirty="0" err="1" smtClean="0">
                <a:latin typeface="Comic Sans MS" pitchFamily="66" charset="0"/>
                <a:hlinkClick r:id="rId2"/>
              </a:rPr>
              <a:t>cz</a:t>
            </a:r>
            <a:r>
              <a:rPr lang="cs-CZ" sz="2300" dirty="0" smtClean="0">
                <a:latin typeface="Comic Sans MS" pitchFamily="66" charset="0"/>
                <a:hlinkClick r:id="rId2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2"/>
              </a:rPr>
              <a:t>images</a:t>
            </a:r>
            <a:r>
              <a:rPr lang="cs-CZ" sz="2300" dirty="0" smtClean="0">
                <a:latin typeface="Comic Sans MS" pitchFamily="66" charset="0"/>
                <a:hlinkClick r:id="rId2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2"/>
              </a:rPr>
              <a:t>results.aspx</a:t>
            </a:r>
            <a:r>
              <a:rPr lang="cs-CZ" sz="2300" dirty="0" smtClean="0">
                <a:latin typeface="Comic Sans MS" pitchFamily="66" charset="0"/>
                <a:hlinkClick r:id="rId2"/>
              </a:rPr>
              <a:t>?</a:t>
            </a:r>
            <a:r>
              <a:rPr lang="cs-CZ" sz="2300" dirty="0" err="1" smtClean="0">
                <a:latin typeface="Comic Sans MS" pitchFamily="66" charset="0"/>
                <a:hlinkClick r:id="rId2"/>
              </a:rPr>
              <a:t>qu</a:t>
            </a:r>
            <a:r>
              <a:rPr lang="cs-CZ" sz="2300" dirty="0" smtClean="0">
                <a:latin typeface="Comic Sans MS" pitchFamily="66" charset="0"/>
                <a:hlinkClick r:id="rId2"/>
              </a:rPr>
              <a:t>=s%C3%</a:t>
            </a:r>
            <a:r>
              <a:rPr lang="cs-CZ" sz="2300" dirty="0" err="1" smtClean="0">
                <a:latin typeface="Comic Sans MS" pitchFamily="66" charset="0"/>
                <a:hlinkClick r:id="rId2"/>
              </a:rPr>
              <a:t>BDr</a:t>
            </a:r>
            <a:r>
              <a:rPr lang="cs-CZ" sz="2300" dirty="0" smtClean="0">
                <a:latin typeface="Comic Sans MS" pitchFamily="66" charset="0"/>
                <a:hlinkClick r:id="rId2"/>
              </a:rPr>
              <a:t>&amp;ex=2#</a:t>
            </a:r>
            <a:r>
              <a:rPr lang="cs-CZ" sz="2300" dirty="0" err="1" smtClean="0">
                <a:latin typeface="Comic Sans MS" pitchFamily="66" charset="0"/>
                <a:hlinkClick r:id="rId2"/>
              </a:rPr>
              <a:t>ai</a:t>
            </a:r>
            <a:r>
              <a:rPr lang="cs-CZ" sz="2300" dirty="0" smtClean="0">
                <a:latin typeface="Comic Sans MS" pitchFamily="66" charset="0"/>
                <a:hlinkClick r:id="rId2"/>
              </a:rPr>
              <a:t>:MC900441776|</a:t>
            </a:r>
            <a:endParaRPr lang="cs-CZ" sz="23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300" dirty="0" smtClean="0">
                <a:latin typeface="Comic Sans MS"/>
              </a:rPr>
              <a:t>[2] </a:t>
            </a:r>
            <a:r>
              <a:rPr lang="cs-CZ" sz="2300" dirty="0" smtClean="0">
                <a:latin typeface="Comic Sans MS" pitchFamily="66" charset="0"/>
              </a:rPr>
              <a:t>Rajčata. </a:t>
            </a:r>
            <a:r>
              <a:rPr lang="cs-CZ" sz="2300" i="1" dirty="0" smtClean="0">
                <a:latin typeface="Comic Sans MS" pitchFamily="66" charset="0"/>
              </a:rPr>
              <a:t>Office.</a:t>
            </a:r>
            <a:r>
              <a:rPr lang="cs-CZ" sz="2300" i="1" dirty="0" err="1" smtClean="0">
                <a:latin typeface="Comic Sans MS" pitchFamily="66" charset="0"/>
              </a:rPr>
              <a:t>com</a:t>
            </a:r>
            <a:r>
              <a:rPr lang="cs-CZ" sz="23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2300" dirty="0" smtClean="0">
                <a:latin typeface="Comic Sans MS" pitchFamily="66" charset="0"/>
                <a:hlinkClick r:id="rId3"/>
              </a:rPr>
              <a:t>http://office.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microsoft.com</a:t>
            </a:r>
            <a:r>
              <a:rPr lang="cs-CZ" sz="2300" dirty="0" smtClean="0">
                <a:latin typeface="Comic Sans MS" pitchFamily="66" charset="0"/>
                <a:hlinkClick r:id="rId3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cs</a:t>
            </a:r>
            <a:r>
              <a:rPr lang="cs-CZ" sz="2300" dirty="0" smtClean="0">
                <a:latin typeface="Comic Sans MS" pitchFamily="66" charset="0"/>
                <a:hlinkClick r:id="rId3"/>
              </a:rPr>
              <a:t>-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cz</a:t>
            </a:r>
            <a:r>
              <a:rPr lang="cs-CZ" sz="2300" dirty="0" smtClean="0">
                <a:latin typeface="Comic Sans MS" pitchFamily="66" charset="0"/>
                <a:hlinkClick r:id="rId3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images</a:t>
            </a:r>
            <a:r>
              <a:rPr lang="cs-CZ" sz="2300" dirty="0" smtClean="0">
                <a:latin typeface="Comic Sans MS" pitchFamily="66" charset="0"/>
                <a:hlinkClick r:id="rId3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results.aspx</a:t>
            </a:r>
            <a:r>
              <a:rPr lang="cs-CZ" sz="2300" dirty="0" smtClean="0">
                <a:latin typeface="Comic Sans MS" pitchFamily="66" charset="0"/>
                <a:hlinkClick r:id="rId3"/>
              </a:rPr>
              <a:t>?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qu</a:t>
            </a:r>
            <a:r>
              <a:rPr lang="cs-CZ" sz="2300" dirty="0" smtClean="0">
                <a:latin typeface="Comic Sans MS" pitchFamily="66" charset="0"/>
                <a:hlinkClick r:id="rId3"/>
              </a:rPr>
              <a:t>=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raj</a:t>
            </a:r>
            <a:r>
              <a:rPr lang="cs-CZ" sz="2300" dirty="0" smtClean="0">
                <a:latin typeface="Comic Sans MS" pitchFamily="66" charset="0"/>
                <a:hlinkClick r:id="rId3"/>
              </a:rPr>
              <a:t>%C4%8Data&amp;ex=1#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ai</a:t>
            </a:r>
            <a:r>
              <a:rPr lang="cs-CZ" sz="2300" dirty="0" smtClean="0">
                <a:latin typeface="Comic Sans MS" pitchFamily="66" charset="0"/>
                <a:hlinkClick r:id="rId3"/>
              </a:rPr>
              <a:t>:MC900215145|</a:t>
            </a:r>
            <a:r>
              <a:rPr lang="cs-CZ" sz="2300" dirty="0" err="1" smtClean="0">
                <a:latin typeface="Comic Sans MS" pitchFamily="66" charset="0"/>
                <a:hlinkClick r:id="rId3"/>
              </a:rPr>
              <a:t>mt</a:t>
            </a:r>
            <a:r>
              <a:rPr lang="cs-CZ" sz="2300" dirty="0" smtClean="0">
                <a:latin typeface="Comic Sans MS" pitchFamily="66" charset="0"/>
                <a:hlinkClick r:id="rId3"/>
              </a:rPr>
              <a:t>:1|</a:t>
            </a:r>
            <a:endParaRPr lang="cs-CZ" sz="23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300" dirty="0" smtClean="0">
                <a:latin typeface="Comic Sans MS"/>
              </a:rPr>
              <a:t>[3] </a:t>
            </a:r>
            <a:r>
              <a:rPr lang="cs-CZ" sz="2300" dirty="0" smtClean="0">
                <a:latin typeface="Comic Sans MS" pitchFamily="66" charset="0"/>
              </a:rPr>
              <a:t>Máslo. </a:t>
            </a:r>
            <a:r>
              <a:rPr lang="cs-CZ" sz="2300" i="1" dirty="0" smtClean="0">
                <a:latin typeface="Comic Sans MS" pitchFamily="66" charset="0"/>
              </a:rPr>
              <a:t>Office.</a:t>
            </a:r>
            <a:r>
              <a:rPr lang="cs-CZ" sz="2300" i="1" dirty="0" err="1" smtClean="0">
                <a:latin typeface="Comic Sans MS" pitchFamily="66" charset="0"/>
              </a:rPr>
              <a:t>com</a:t>
            </a:r>
            <a:r>
              <a:rPr lang="cs-CZ" sz="23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2300" dirty="0" smtClean="0">
                <a:latin typeface="Comic Sans MS" pitchFamily="66" charset="0"/>
                <a:hlinkClick r:id="rId4"/>
              </a:rPr>
              <a:t>http://office.</a:t>
            </a:r>
            <a:r>
              <a:rPr lang="cs-CZ" sz="2300" dirty="0" err="1" smtClean="0">
                <a:latin typeface="Comic Sans MS" pitchFamily="66" charset="0"/>
                <a:hlinkClick r:id="rId4"/>
              </a:rPr>
              <a:t>microsoft.com</a:t>
            </a:r>
            <a:r>
              <a:rPr lang="cs-CZ" sz="2300" dirty="0" smtClean="0">
                <a:latin typeface="Comic Sans MS" pitchFamily="66" charset="0"/>
                <a:hlinkClick r:id="rId4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4"/>
              </a:rPr>
              <a:t>cs</a:t>
            </a:r>
            <a:r>
              <a:rPr lang="cs-CZ" sz="2300" dirty="0" smtClean="0">
                <a:latin typeface="Comic Sans MS" pitchFamily="66" charset="0"/>
                <a:hlinkClick r:id="rId4"/>
              </a:rPr>
              <a:t>-</a:t>
            </a:r>
            <a:r>
              <a:rPr lang="cs-CZ" sz="2300" dirty="0" err="1" smtClean="0">
                <a:latin typeface="Comic Sans MS" pitchFamily="66" charset="0"/>
                <a:hlinkClick r:id="rId4"/>
              </a:rPr>
              <a:t>cz</a:t>
            </a:r>
            <a:r>
              <a:rPr lang="cs-CZ" sz="2300" dirty="0" smtClean="0">
                <a:latin typeface="Comic Sans MS" pitchFamily="66" charset="0"/>
                <a:hlinkClick r:id="rId4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4"/>
              </a:rPr>
              <a:t>images</a:t>
            </a:r>
            <a:r>
              <a:rPr lang="cs-CZ" sz="2300" dirty="0" smtClean="0">
                <a:latin typeface="Comic Sans MS" pitchFamily="66" charset="0"/>
                <a:hlinkClick r:id="rId4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4"/>
              </a:rPr>
              <a:t>results.aspx</a:t>
            </a:r>
            <a:r>
              <a:rPr lang="cs-CZ" sz="2300" dirty="0" smtClean="0">
                <a:latin typeface="Comic Sans MS" pitchFamily="66" charset="0"/>
                <a:hlinkClick r:id="rId4"/>
              </a:rPr>
              <a:t>?</a:t>
            </a:r>
            <a:r>
              <a:rPr lang="cs-CZ" sz="2300" dirty="0" err="1" smtClean="0">
                <a:latin typeface="Comic Sans MS" pitchFamily="66" charset="0"/>
                <a:hlinkClick r:id="rId4"/>
              </a:rPr>
              <a:t>qu</a:t>
            </a:r>
            <a:r>
              <a:rPr lang="cs-CZ" sz="2300" dirty="0" smtClean="0">
                <a:latin typeface="Comic Sans MS" pitchFamily="66" charset="0"/>
                <a:hlinkClick r:id="rId4"/>
              </a:rPr>
              <a:t>=m%C3%A1slo&amp;ex=1#</a:t>
            </a:r>
            <a:r>
              <a:rPr lang="cs-CZ" sz="2300" dirty="0" err="1" smtClean="0">
                <a:latin typeface="Comic Sans MS" pitchFamily="66" charset="0"/>
                <a:hlinkClick r:id="rId4"/>
              </a:rPr>
              <a:t>ai</a:t>
            </a:r>
            <a:r>
              <a:rPr lang="cs-CZ" sz="2300" dirty="0" smtClean="0">
                <a:latin typeface="Comic Sans MS" pitchFamily="66" charset="0"/>
                <a:hlinkClick r:id="rId4"/>
              </a:rPr>
              <a:t>:MC900232197|</a:t>
            </a:r>
            <a:r>
              <a:rPr lang="cs-CZ" sz="2300" dirty="0" err="1" smtClean="0">
                <a:latin typeface="Comic Sans MS" pitchFamily="66" charset="0"/>
                <a:hlinkClick r:id="rId4"/>
              </a:rPr>
              <a:t>mt</a:t>
            </a:r>
            <a:r>
              <a:rPr lang="cs-CZ" sz="2300" dirty="0" smtClean="0">
                <a:latin typeface="Comic Sans MS" pitchFamily="66" charset="0"/>
                <a:hlinkClick r:id="rId4"/>
              </a:rPr>
              <a:t>:1|</a:t>
            </a:r>
            <a:endParaRPr lang="cs-CZ" sz="23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300" dirty="0" smtClean="0">
                <a:latin typeface="Comic Sans MS"/>
              </a:rPr>
              <a:t>[4] </a:t>
            </a:r>
            <a:r>
              <a:rPr lang="cs-CZ" sz="2300" dirty="0" smtClean="0">
                <a:latin typeface="Comic Sans MS" pitchFamily="66" charset="0"/>
              </a:rPr>
              <a:t>Sůl a pepř. </a:t>
            </a:r>
            <a:r>
              <a:rPr lang="cs-CZ" sz="2300" i="1" dirty="0" smtClean="0">
                <a:latin typeface="Comic Sans MS" pitchFamily="66" charset="0"/>
              </a:rPr>
              <a:t>Office.</a:t>
            </a:r>
            <a:r>
              <a:rPr lang="cs-CZ" sz="2300" i="1" dirty="0" err="1" smtClean="0">
                <a:latin typeface="Comic Sans MS" pitchFamily="66" charset="0"/>
              </a:rPr>
              <a:t>com</a:t>
            </a:r>
            <a:r>
              <a:rPr lang="cs-CZ" sz="23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2300" dirty="0" smtClean="0">
                <a:latin typeface="Comic Sans MS" pitchFamily="66" charset="0"/>
                <a:hlinkClick r:id="rId5"/>
              </a:rPr>
              <a:t>http://office.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microsoft.com</a:t>
            </a:r>
            <a:r>
              <a:rPr lang="cs-CZ" sz="2300" dirty="0" smtClean="0">
                <a:latin typeface="Comic Sans MS" pitchFamily="66" charset="0"/>
                <a:hlinkClick r:id="rId5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cs</a:t>
            </a:r>
            <a:r>
              <a:rPr lang="cs-CZ" sz="2300" dirty="0" smtClean="0">
                <a:latin typeface="Comic Sans MS" pitchFamily="66" charset="0"/>
                <a:hlinkClick r:id="rId5"/>
              </a:rPr>
              <a:t>-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cz</a:t>
            </a:r>
            <a:r>
              <a:rPr lang="cs-CZ" sz="2300" dirty="0" smtClean="0">
                <a:latin typeface="Comic Sans MS" pitchFamily="66" charset="0"/>
                <a:hlinkClick r:id="rId5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images</a:t>
            </a:r>
            <a:r>
              <a:rPr lang="cs-CZ" sz="2300" dirty="0" smtClean="0">
                <a:latin typeface="Comic Sans MS" pitchFamily="66" charset="0"/>
                <a:hlinkClick r:id="rId5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results.aspx</a:t>
            </a:r>
            <a:r>
              <a:rPr lang="cs-CZ" sz="2300" dirty="0" smtClean="0">
                <a:latin typeface="Comic Sans MS" pitchFamily="66" charset="0"/>
                <a:hlinkClick r:id="rId5"/>
              </a:rPr>
              <a:t>?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qu</a:t>
            </a:r>
            <a:r>
              <a:rPr lang="cs-CZ" sz="2300" dirty="0" smtClean="0">
                <a:latin typeface="Comic Sans MS" pitchFamily="66" charset="0"/>
                <a:hlinkClick r:id="rId5"/>
              </a:rPr>
              <a:t>=s%C5%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AFl</a:t>
            </a:r>
            <a:r>
              <a:rPr lang="cs-CZ" sz="2300" dirty="0" smtClean="0">
                <a:latin typeface="Comic Sans MS" pitchFamily="66" charset="0"/>
                <a:hlinkClick r:id="rId5"/>
              </a:rPr>
              <a:t>+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apep</a:t>
            </a:r>
            <a:r>
              <a:rPr lang="cs-CZ" sz="2300" dirty="0" smtClean="0">
                <a:latin typeface="Comic Sans MS" pitchFamily="66" charset="0"/>
                <a:hlinkClick r:id="rId5"/>
              </a:rPr>
              <a:t>%C5%99&amp;ex=1#</a:t>
            </a:r>
            <a:r>
              <a:rPr lang="cs-CZ" sz="2300" dirty="0" err="1" smtClean="0">
                <a:latin typeface="Comic Sans MS" pitchFamily="66" charset="0"/>
                <a:hlinkClick r:id="rId5"/>
              </a:rPr>
              <a:t>ai</a:t>
            </a:r>
            <a:r>
              <a:rPr lang="cs-CZ" sz="2300" dirty="0" smtClean="0">
                <a:latin typeface="Comic Sans MS" pitchFamily="66" charset="0"/>
                <a:hlinkClick r:id="rId5"/>
              </a:rPr>
              <a:t>:MC900215810|</a:t>
            </a:r>
            <a:endParaRPr lang="cs-CZ" sz="23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300" dirty="0" smtClean="0">
                <a:latin typeface="Comic Sans MS"/>
              </a:rPr>
              <a:t>[5] </a:t>
            </a:r>
            <a:r>
              <a:rPr lang="cs-CZ" sz="2300" dirty="0" smtClean="0">
                <a:latin typeface="Comic Sans MS" pitchFamily="66" charset="0"/>
              </a:rPr>
              <a:t>Hranolky.</a:t>
            </a:r>
            <a:r>
              <a:rPr lang="cs-CZ" sz="2300" i="1" dirty="0" smtClean="0">
                <a:latin typeface="Comic Sans MS" pitchFamily="66" charset="0"/>
              </a:rPr>
              <a:t> Office.</a:t>
            </a:r>
            <a:r>
              <a:rPr lang="cs-CZ" sz="2300" i="1" dirty="0" err="1" smtClean="0">
                <a:latin typeface="Comic Sans MS" pitchFamily="66" charset="0"/>
              </a:rPr>
              <a:t>com</a:t>
            </a:r>
            <a:r>
              <a:rPr lang="cs-CZ" sz="23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2300" dirty="0" smtClean="0">
                <a:latin typeface="Comic Sans MS" pitchFamily="66" charset="0"/>
                <a:hlinkClick r:id="rId6"/>
              </a:rPr>
              <a:t>http://office.</a:t>
            </a:r>
            <a:r>
              <a:rPr lang="cs-CZ" sz="2300" dirty="0" err="1" smtClean="0">
                <a:latin typeface="Comic Sans MS" pitchFamily="66" charset="0"/>
                <a:hlinkClick r:id="rId6"/>
              </a:rPr>
              <a:t>microsoft.com</a:t>
            </a:r>
            <a:r>
              <a:rPr lang="cs-CZ" sz="2300" dirty="0" smtClean="0">
                <a:latin typeface="Comic Sans MS" pitchFamily="66" charset="0"/>
                <a:hlinkClick r:id="rId6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6"/>
              </a:rPr>
              <a:t>cs</a:t>
            </a:r>
            <a:r>
              <a:rPr lang="cs-CZ" sz="2300" dirty="0" smtClean="0">
                <a:latin typeface="Comic Sans MS" pitchFamily="66" charset="0"/>
                <a:hlinkClick r:id="rId6"/>
              </a:rPr>
              <a:t>-</a:t>
            </a:r>
            <a:r>
              <a:rPr lang="cs-CZ" sz="2300" dirty="0" err="1" smtClean="0">
                <a:latin typeface="Comic Sans MS" pitchFamily="66" charset="0"/>
                <a:hlinkClick r:id="rId6"/>
              </a:rPr>
              <a:t>cz</a:t>
            </a:r>
            <a:r>
              <a:rPr lang="cs-CZ" sz="2300" dirty="0" smtClean="0">
                <a:latin typeface="Comic Sans MS" pitchFamily="66" charset="0"/>
                <a:hlinkClick r:id="rId6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6"/>
              </a:rPr>
              <a:t>images</a:t>
            </a:r>
            <a:r>
              <a:rPr lang="cs-CZ" sz="2300" dirty="0" smtClean="0">
                <a:latin typeface="Comic Sans MS" pitchFamily="66" charset="0"/>
                <a:hlinkClick r:id="rId6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6"/>
              </a:rPr>
              <a:t>results.aspx</a:t>
            </a:r>
            <a:r>
              <a:rPr lang="cs-CZ" sz="2300" dirty="0" smtClean="0">
                <a:latin typeface="Comic Sans MS" pitchFamily="66" charset="0"/>
                <a:hlinkClick r:id="rId6"/>
              </a:rPr>
              <a:t>?</a:t>
            </a:r>
            <a:r>
              <a:rPr lang="cs-CZ" sz="2300" dirty="0" err="1" smtClean="0">
                <a:latin typeface="Comic Sans MS" pitchFamily="66" charset="0"/>
                <a:hlinkClick r:id="rId6"/>
              </a:rPr>
              <a:t>qu</a:t>
            </a:r>
            <a:r>
              <a:rPr lang="cs-CZ" sz="2300" dirty="0" smtClean="0">
                <a:latin typeface="Comic Sans MS" pitchFamily="66" charset="0"/>
                <a:hlinkClick r:id="rId6"/>
              </a:rPr>
              <a:t>=hranolky&amp;ex=1#</a:t>
            </a:r>
            <a:r>
              <a:rPr lang="cs-CZ" sz="2300" dirty="0" err="1" smtClean="0">
                <a:latin typeface="Comic Sans MS" pitchFamily="66" charset="0"/>
                <a:hlinkClick r:id="rId6"/>
              </a:rPr>
              <a:t>ai</a:t>
            </a:r>
            <a:r>
              <a:rPr lang="cs-CZ" sz="2300" dirty="0" smtClean="0">
                <a:latin typeface="Comic Sans MS" pitchFamily="66" charset="0"/>
                <a:hlinkClick r:id="rId6"/>
              </a:rPr>
              <a:t>:MC900413330|</a:t>
            </a:r>
            <a:r>
              <a:rPr lang="cs-CZ" sz="2300" dirty="0" err="1" smtClean="0">
                <a:latin typeface="Comic Sans MS" pitchFamily="66" charset="0"/>
                <a:hlinkClick r:id="rId6"/>
              </a:rPr>
              <a:t>mt</a:t>
            </a:r>
            <a:r>
              <a:rPr lang="cs-CZ" sz="2300" dirty="0" smtClean="0">
                <a:latin typeface="Comic Sans MS" pitchFamily="66" charset="0"/>
                <a:hlinkClick r:id="rId6"/>
              </a:rPr>
              <a:t>:1|</a:t>
            </a:r>
            <a:endParaRPr lang="cs-CZ" sz="23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300" dirty="0" smtClean="0">
                <a:latin typeface="Comic Sans MS"/>
              </a:rPr>
              <a:t>[6] </a:t>
            </a:r>
            <a:r>
              <a:rPr lang="cs-CZ" sz="2300" dirty="0" smtClean="0">
                <a:latin typeface="Comic Sans MS" pitchFamily="66" charset="0"/>
              </a:rPr>
              <a:t>Párky. </a:t>
            </a:r>
            <a:r>
              <a:rPr lang="cs-CZ" sz="2300" i="1" dirty="0" smtClean="0">
                <a:latin typeface="Comic Sans MS" pitchFamily="66" charset="0"/>
              </a:rPr>
              <a:t>Office.</a:t>
            </a:r>
            <a:r>
              <a:rPr lang="cs-CZ" sz="2300" i="1" dirty="0" err="1" smtClean="0">
                <a:latin typeface="Comic Sans MS" pitchFamily="66" charset="0"/>
              </a:rPr>
              <a:t>com</a:t>
            </a:r>
            <a:r>
              <a:rPr lang="cs-CZ" sz="23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2300" dirty="0" smtClean="0">
                <a:latin typeface="Comic Sans MS" pitchFamily="66" charset="0"/>
                <a:hlinkClick r:id="rId7"/>
              </a:rPr>
              <a:t>http://office.</a:t>
            </a:r>
            <a:r>
              <a:rPr lang="cs-CZ" sz="2300" dirty="0" err="1" smtClean="0">
                <a:latin typeface="Comic Sans MS" pitchFamily="66" charset="0"/>
                <a:hlinkClick r:id="rId7"/>
              </a:rPr>
              <a:t>microsoft.com</a:t>
            </a:r>
            <a:r>
              <a:rPr lang="cs-CZ" sz="2300" dirty="0" smtClean="0">
                <a:latin typeface="Comic Sans MS" pitchFamily="66" charset="0"/>
                <a:hlinkClick r:id="rId7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7"/>
              </a:rPr>
              <a:t>cs</a:t>
            </a:r>
            <a:r>
              <a:rPr lang="cs-CZ" sz="2300" dirty="0" smtClean="0">
                <a:latin typeface="Comic Sans MS" pitchFamily="66" charset="0"/>
                <a:hlinkClick r:id="rId7"/>
              </a:rPr>
              <a:t>-</a:t>
            </a:r>
            <a:r>
              <a:rPr lang="cs-CZ" sz="2300" dirty="0" err="1" smtClean="0">
                <a:latin typeface="Comic Sans MS" pitchFamily="66" charset="0"/>
                <a:hlinkClick r:id="rId7"/>
              </a:rPr>
              <a:t>cz</a:t>
            </a:r>
            <a:r>
              <a:rPr lang="cs-CZ" sz="2300" dirty="0" smtClean="0">
                <a:latin typeface="Comic Sans MS" pitchFamily="66" charset="0"/>
                <a:hlinkClick r:id="rId7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7"/>
              </a:rPr>
              <a:t>images</a:t>
            </a:r>
            <a:r>
              <a:rPr lang="cs-CZ" sz="2300" dirty="0" smtClean="0">
                <a:latin typeface="Comic Sans MS" pitchFamily="66" charset="0"/>
                <a:hlinkClick r:id="rId7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7"/>
              </a:rPr>
              <a:t>results.aspx</a:t>
            </a:r>
            <a:r>
              <a:rPr lang="cs-CZ" sz="2300" dirty="0" smtClean="0">
                <a:latin typeface="Comic Sans MS" pitchFamily="66" charset="0"/>
                <a:hlinkClick r:id="rId7"/>
              </a:rPr>
              <a:t>?</a:t>
            </a:r>
            <a:r>
              <a:rPr lang="cs-CZ" sz="2300" dirty="0" err="1" smtClean="0">
                <a:latin typeface="Comic Sans MS" pitchFamily="66" charset="0"/>
                <a:hlinkClick r:id="rId7"/>
              </a:rPr>
              <a:t>qu</a:t>
            </a:r>
            <a:r>
              <a:rPr lang="cs-CZ" sz="2300" dirty="0" smtClean="0">
                <a:latin typeface="Comic Sans MS" pitchFamily="66" charset="0"/>
                <a:hlinkClick r:id="rId7"/>
              </a:rPr>
              <a:t>=p%C3%A1rky&amp;ex=1#</a:t>
            </a:r>
            <a:r>
              <a:rPr lang="cs-CZ" sz="2300" dirty="0" err="1" smtClean="0">
                <a:latin typeface="Comic Sans MS" pitchFamily="66" charset="0"/>
                <a:hlinkClick r:id="rId7"/>
              </a:rPr>
              <a:t>ai</a:t>
            </a:r>
            <a:r>
              <a:rPr lang="cs-CZ" sz="2300" dirty="0" smtClean="0">
                <a:latin typeface="Comic Sans MS" pitchFamily="66" charset="0"/>
                <a:hlinkClick r:id="rId7"/>
              </a:rPr>
              <a:t>:MC900415084|</a:t>
            </a:r>
            <a:r>
              <a:rPr lang="cs-CZ" sz="2300" dirty="0" err="1" smtClean="0">
                <a:latin typeface="Comic Sans MS" pitchFamily="66" charset="0"/>
                <a:hlinkClick r:id="rId7"/>
              </a:rPr>
              <a:t>mt</a:t>
            </a:r>
            <a:r>
              <a:rPr lang="cs-CZ" sz="2300" dirty="0" smtClean="0">
                <a:latin typeface="Comic Sans MS" pitchFamily="66" charset="0"/>
                <a:hlinkClick r:id="rId7"/>
              </a:rPr>
              <a:t>:1|</a:t>
            </a:r>
            <a:endParaRPr lang="cs-CZ" sz="23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2300" dirty="0" smtClean="0">
                <a:latin typeface="Comic Sans MS"/>
              </a:rPr>
              <a:t>[7] </a:t>
            </a:r>
            <a:r>
              <a:rPr lang="cs-CZ" sz="2300" dirty="0" smtClean="0">
                <a:latin typeface="Comic Sans MS" pitchFamily="66" charset="0"/>
              </a:rPr>
              <a:t>Čaj. </a:t>
            </a:r>
            <a:r>
              <a:rPr lang="cs-CZ" sz="2300" i="1" dirty="0" smtClean="0">
                <a:latin typeface="Comic Sans MS" pitchFamily="66" charset="0"/>
              </a:rPr>
              <a:t>Office.</a:t>
            </a:r>
            <a:r>
              <a:rPr lang="cs-CZ" sz="2300" i="1" dirty="0" err="1" smtClean="0">
                <a:latin typeface="Comic Sans MS" pitchFamily="66" charset="0"/>
              </a:rPr>
              <a:t>com</a:t>
            </a:r>
            <a:r>
              <a:rPr lang="cs-CZ" sz="23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2300" dirty="0" smtClean="0">
                <a:latin typeface="Comic Sans MS" pitchFamily="66" charset="0"/>
                <a:hlinkClick r:id="rId8"/>
              </a:rPr>
              <a:t>http://office.</a:t>
            </a:r>
            <a:r>
              <a:rPr lang="cs-CZ" sz="2300" dirty="0" err="1" smtClean="0">
                <a:latin typeface="Comic Sans MS" pitchFamily="66" charset="0"/>
                <a:hlinkClick r:id="rId8"/>
              </a:rPr>
              <a:t>microsoft.com</a:t>
            </a:r>
            <a:r>
              <a:rPr lang="cs-CZ" sz="2300" dirty="0" smtClean="0">
                <a:latin typeface="Comic Sans MS" pitchFamily="66" charset="0"/>
                <a:hlinkClick r:id="rId8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8"/>
              </a:rPr>
              <a:t>cs</a:t>
            </a:r>
            <a:r>
              <a:rPr lang="cs-CZ" sz="2300" dirty="0" smtClean="0">
                <a:latin typeface="Comic Sans MS" pitchFamily="66" charset="0"/>
                <a:hlinkClick r:id="rId8"/>
              </a:rPr>
              <a:t>-</a:t>
            </a:r>
            <a:r>
              <a:rPr lang="cs-CZ" sz="2300" dirty="0" err="1" smtClean="0">
                <a:latin typeface="Comic Sans MS" pitchFamily="66" charset="0"/>
                <a:hlinkClick r:id="rId8"/>
              </a:rPr>
              <a:t>cz</a:t>
            </a:r>
            <a:r>
              <a:rPr lang="cs-CZ" sz="2300" dirty="0" smtClean="0">
                <a:latin typeface="Comic Sans MS" pitchFamily="66" charset="0"/>
                <a:hlinkClick r:id="rId8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8"/>
              </a:rPr>
              <a:t>images</a:t>
            </a:r>
            <a:r>
              <a:rPr lang="cs-CZ" sz="2300" dirty="0" smtClean="0">
                <a:latin typeface="Comic Sans MS" pitchFamily="66" charset="0"/>
                <a:hlinkClick r:id="rId8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8"/>
              </a:rPr>
              <a:t>results.aspx</a:t>
            </a:r>
            <a:r>
              <a:rPr lang="cs-CZ" sz="2300" dirty="0" smtClean="0">
                <a:latin typeface="Comic Sans MS" pitchFamily="66" charset="0"/>
                <a:hlinkClick r:id="rId8"/>
              </a:rPr>
              <a:t>?</a:t>
            </a:r>
            <a:r>
              <a:rPr lang="cs-CZ" sz="2300" dirty="0" err="1" smtClean="0">
                <a:latin typeface="Comic Sans MS" pitchFamily="66" charset="0"/>
                <a:hlinkClick r:id="rId8"/>
              </a:rPr>
              <a:t>qu</a:t>
            </a:r>
            <a:r>
              <a:rPr lang="cs-CZ" sz="2300" dirty="0" smtClean="0">
                <a:latin typeface="Comic Sans MS" pitchFamily="66" charset="0"/>
                <a:hlinkClick r:id="rId8"/>
              </a:rPr>
              <a:t>=%C4%8Daj&amp;ex=1#</a:t>
            </a:r>
            <a:r>
              <a:rPr lang="cs-CZ" sz="2300" dirty="0" err="1" smtClean="0">
                <a:latin typeface="Comic Sans MS" pitchFamily="66" charset="0"/>
                <a:hlinkClick r:id="rId8"/>
              </a:rPr>
              <a:t>ai</a:t>
            </a:r>
            <a:r>
              <a:rPr lang="cs-CZ" sz="2300" dirty="0" smtClean="0">
                <a:latin typeface="Comic Sans MS" pitchFamily="66" charset="0"/>
                <a:hlinkClick r:id="rId8"/>
              </a:rPr>
              <a:t>:MP900321061||</a:t>
            </a:r>
            <a:endParaRPr lang="cs-CZ" sz="2300" dirty="0" smtClean="0">
              <a:latin typeface="Comic Sans MS"/>
            </a:endParaRPr>
          </a:p>
          <a:p>
            <a:pPr>
              <a:buNone/>
            </a:pPr>
            <a:r>
              <a:rPr lang="cs-CZ" sz="2300" dirty="0" smtClean="0">
                <a:latin typeface="Comic Sans MS"/>
              </a:rPr>
              <a:t>[8] </a:t>
            </a:r>
            <a:r>
              <a:rPr lang="cs-CZ" sz="2300" dirty="0" smtClean="0">
                <a:latin typeface="Comic Sans MS" pitchFamily="66" charset="0"/>
              </a:rPr>
              <a:t>Vejce. </a:t>
            </a:r>
            <a:r>
              <a:rPr lang="cs-CZ" sz="2300" i="1" dirty="0" smtClean="0">
                <a:latin typeface="Comic Sans MS" pitchFamily="66" charset="0"/>
              </a:rPr>
              <a:t>Office.</a:t>
            </a:r>
            <a:r>
              <a:rPr lang="cs-CZ" sz="2300" i="1" dirty="0" err="1" smtClean="0">
                <a:latin typeface="Comic Sans MS" pitchFamily="66" charset="0"/>
              </a:rPr>
              <a:t>com</a:t>
            </a:r>
            <a:r>
              <a:rPr lang="cs-CZ" sz="23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2300" dirty="0" smtClean="0">
                <a:latin typeface="Comic Sans MS" pitchFamily="66" charset="0"/>
                <a:hlinkClick r:id="rId9"/>
              </a:rPr>
              <a:t>http://office.</a:t>
            </a:r>
            <a:r>
              <a:rPr lang="cs-CZ" sz="2300" dirty="0" err="1" smtClean="0">
                <a:latin typeface="Comic Sans MS" pitchFamily="66" charset="0"/>
                <a:hlinkClick r:id="rId9"/>
              </a:rPr>
              <a:t>microsoft.com</a:t>
            </a:r>
            <a:r>
              <a:rPr lang="cs-CZ" sz="2300" dirty="0" smtClean="0">
                <a:latin typeface="Comic Sans MS" pitchFamily="66" charset="0"/>
                <a:hlinkClick r:id="rId9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9"/>
              </a:rPr>
              <a:t>cs</a:t>
            </a:r>
            <a:r>
              <a:rPr lang="cs-CZ" sz="2300" dirty="0" smtClean="0">
                <a:latin typeface="Comic Sans MS" pitchFamily="66" charset="0"/>
                <a:hlinkClick r:id="rId9"/>
              </a:rPr>
              <a:t>-</a:t>
            </a:r>
            <a:r>
              <a:rPr lang="cs-CZ" sz="2300" dirty="0" err="1" smtClean="0">
                <a:latin typeface="Comic Sans MS" pitchFamily="66" charset="0"/>
                <a:hlinkClick r:id="rId9"/>
              </a:rPr>
              <a:t>cz</a:t>
            </a:r>
            <a:r>
              <a:rPr lang="cs-CZ" sz="2300" dirty="0" smtClean="0">
                <a:latin typeface="Comic Sans MS" pitchFamily="66" charset="0"/>
                <a:hlinkClick r:id="rId9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9"/>
              </a:rPr>
              <a:t>images</a:t>
            </a:r>
            <a:r>
              <a:rPr lang="cs-CZ" sz="2300" dirty="0" smtClean="0">
                <a:latin typeface="Comic Sans MS" pitchFamily="66" charset="0"/>
                <a:hlinkClick r:id="rId9"/>
              </a:rPr>
              <a:t>/</a:t>
            </a:r>
            <a:r>
              <a:rPr lang="cs-CZ" sz="2300" dirty="0" err="1" smtClean="0">
                <a:latin typeface="Comic Sans MS" pitchFamily="66" charset="0"/>
                <a:hlinkClick r:id="rId9"/>
              </a:rPr>
              <a:t>results.aspx</a:t>
            </a:r>
            <a:r>
              <a:rPr lang="cs-CZ" sz="2300" dirty="0" smtClean="0">
                <a:latin typeface="Comic Sans MS" pitchFamily="66" charset="0"/>
                <a:hlinkClick r:id="rId9"/>
              </a:rPr>
              <a:t>?</a:t>
            </a:r>
            <a:r>
              <a:rPr lang="cs-CZ" sz="2300" dirty="0" err="1" smtClean="0">
                <a:latin typeface="Comic Sans MS" pitchFamily="66" charset="0"/>
                <a:hlinkClick r:id="rId9"/>
              </a:rPr>
              <a:t>qu</a:t>
            </a:r>
            <a:r>
              <a:rPr lang="cs-CZ" sz="2300" dirty="0" smtClean="0">
                <a:latin typeface="Comic Sans MS" pitchFamily="66" charset="0"/>
                <a:hlinkClick r:id="rId9"/>
              </a:rPr>
              <a:t>=vejce&amp;ex=1#</a:t>
            </a:r>
            <a:r>
              <a:rPr lang="cs-CZ" sz="2300" dirty="0" err="1" smtClean="0">
                <a:latin typeface="Comic Sans MS" pitchFamily="66" charset="0"/>
                <a:hlinkClick r:id="rId9"/>
              </a:rPr>
              <a:t>ai</a:t>
            </a:r>
            <a:r>
              <a:rPr lang="cs-CZ" sz="2300" dirty="0" smtClean="0">
                <a:latin typeface="Comic Sans MS" pitchFamily="66" charset="0"/>
                <a:hlinkClick r:id="rId9"/>
              </a:rPr>
              <a:t>:MP900442443|</a:t>
            </a:r>
            <a:r>
              <a:rPr lang="cs-CZ" sz="2300" dirty="0" err="1" smtClean="0">
                <a:latin typeface="Comic Sans MS" pitchFamily="66" charset="0"/>
                <a:hlinkClick r:id="rId9"/>
              </a:rPr>
              <a:t>mt</a:t>
            </a:r>
            <a:r>
              <a:rPr lang="cs-CZ" sz="2300" dirty="0" smtClean="0">
                <a:latin typeface="Comic Sans MS" pitchFamily="66" charset="0"/>
                <a:hlinkClick r:id="rId9"/>
              </a:rPr>
              <a:t>:2|</a:t>
            </a:r>
            <a:endParaRPr lang="cs-CZ" sz="2300" dirty="0" smtClean="0">
              <a:latin typeface="Comic Sans MS" pitchFamily="66" charset="0"/>
            </a:endParaRPr>
          </a:p>
          <a:p>
            <a:pPr>
              <a:buNone/>
            </a:pPr>
            <a:endParaRPr lang="cs-CZ" sz="2300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pPr algn="ctr"/>
            <a:r>
              <a:rPr lang="cs-CZ" sz="34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Zdroje</a:t>
            </a:r>
            <a:endParaRPr lang="cs-CZ" sz="3400" dirty="0">
              <a:solidFill>
                <a:schemeClr val="accent1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404664"/>
            <a:ext cx="8712968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>
                <a:latin typeface="Comic Sans MS"/>
              </a:rPr>
              <a:t>[9] </a:t>
            </a:r>
            <a:r>
              <a:rPr lang="cs-CZ" sz="1600" dirty="0" smtClean="0">
                <a:latin typeface="Comic Sans MS" pitchFamily="66" charset="0"/>
              </a:rPr>
              <a:t>Špagety.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1600" dirty="0" smtClean="0">
                <a:latin typeface="Comic Sans MS" pitchFamily="66" charset="0"/>
                <a:hlinkClick r:id="rId2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2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2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2"/>
              </a:rPr>
              <a:t>=%C5%A1pagety&amp;ex=1#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2"/>
              </a:rPr>
              <a:t>:MP900430678|</a:t>
            </a:r>
            <a:r>
              <a:rPr lang="cs-CZ" sz="1600" dirty="0" err="1" smtClean="0">
                <a:latin typeface="Comic Sans MS" pitchFamily="66" charset="0"/>
                <a:hlinkClick r:id="rId2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2"/>
              </a:rPr>
              <a:t>:2|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/>
              </a:rPr>
              <a:t>[10] </a:t>
            </a:r>
            <a:r>
              <a:rPr lang="cs-CZ" sz="1600" dirty="0" smtClean="0">
                <a:latin typeface="Comic Sans MS" pitchFamily="66" charset="0"/>
              </a:rPr>
              <a:t>Hrášek.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1600" dirty="0" smtClean="0">
                <a:latin typeface="Comic Sans MS" pitchFamily="66" charset="0"/>
                <a:hlinkClick r:id="rId3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3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3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3"/>
              </a:rPr>
              <a:t>=hr%C3%A1%C5%A1ek&amp;ex=1#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:MP900400566|</a:t>
            </a:r>
            <a:r>
              <a:rPr lang="cs-CZ" sz="1600" dirty="0" err="1" smtClean="0">
                <a:latin typeface="Comic Sans MS" pitchFamily="66" charset="0"/>
                <a:hlinkClick r:id="rId3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3"/>
              </a:rPr>
              <a:t>:2|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/>
              </a:rPr>
              <a:t>[11] </a:t>
            </a:r>
            <a:r>
              <a:rPr lang="cs-CZ" sz="1600" dirty="0" smtClean="0">
                <a:latin typeface="Comic Sans MS" pitchFamily="66" charset="0"/>
              </a:rPr>
              <a:t>Houby.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1600" dirty="0" smtClean="0">
                <a:latin typeface="Comic Sans MS" pitchFamily="66" charset="0"/>
                <a:hlinkClick r:id="rId4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4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4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4"/>
              </a:rPr>
              <a:t>=houby&amp;ex=1#</a:t>
            </a:r>
            <a:r>
              <a:rPr lang="cs-CZ" sz="1600" dirty="0" err="1" smtClean="0">
                <a:latin typeface="Comic Sans MS" pitchFamily="66" charset="0"/>
                <a:hlinkClick r:id="rId4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4"/>
              </a:rPr>
              <a:t>:MP900400569|</a:t>
            </a:r>
            <a:endParaRPr lang="cs-CZ" sz="16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600" dirty="0" smtClean="0">
                <a:latin typeface="Comic Sans MS"/>
              </a:rPr>
              <a:t>[12] </a:t>
            </a:r>
            <a:r>
              <a:rPr lang="cs-CZ" sz="1600" dirty="0" smtClean="0">
                <a:latin typeface="Comic Sans MS" pitchFamily="66" charset="0"/>
              </a:rPr>
              <a:t>Zmrzlina. </a:t>
            </a:r>
            <a:r>
              <a:rPr lang="cs-CZ" sz="1600" i="1" dirty="0" smtClean="0">
                <a:latin typeface="Comic Sans MS" pitchFamily="66" charset="0"/>
              </a:rPr>
              <a:t>Office.</a:t>
            </a:r>
            <a:r>
              <a:rPr lang="cs-CZ" sz="1600" i="1" dirty="0" err="1" smtClean="0">
                <a:latin typeface="Comic Sans MS" pitchFamily="66" charset="0"/>
              </a:rPr>
              <a:t>com</a:t>
            </a:r>
            <a:r>
              <a:rPr lang="cs-CZ" sz="1600" dirty="0" smtClean="0">
                <a:latin typeface="Comic Sans MS" pitchFamily="66" charset="0"/>
              </a:rPr>
              <a:t> [online]. 2013 [cit. 2013-01-27]. Dostupné z: </a:t>
            </a:r>
            <a:r>
              <a:rPr lang="cs-CZ" sz="1600" dirty="0" smtClean="0">
                <a:latin typeface="Comic Sans MS" pitchFamily="66" charset="0"/>
                <a:hlinkClick r:id="rId5"/>
              </a:rPr>
              <a:t>http://office.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microsoft.com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cs</a:t>
            </a:r>
            <a:r>
              <a:rPr lang="cs-CZ" sz="1600" dirty="0" smtClean="0">
                <a:latin typeface="Comic Sans MS" pitchFamily="66" charset="0"/>
                <a:hlinkClick r:id="rId5"/>
              </a:rPr>
              <a:t>-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cz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images</a:t>
            </a:r>
            <a:r>
              <a:rPr lang="cs-CZ" sz="1600" dirty="0" smtClean="0">
                <a:latin typeface="Comic Sans MS" pitchFamily="66" charset="0"/>
                <a:hlinkClick r:id="rId5"/>
              </a:rPr>
              <a:t>/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results.aspx</a:t>
            </a:r>
            <a:r>
              <a:rPr lang="cs-CZ" sz="1600" dirty="0" smtClean="0">
                <a:latin typeface="Comic Sans MS" pitchFamily="66" charset="0"/>
                <a:hlinkClick r:id="rId5"/>
              </a:rPr>
              <a:t>?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qu</a:t>
            </a:r>
            <a:r>
              <a:rPr lang="cs-CZ" sz="1600" dirty="0" smtClean="0">
                <a:latin typeface="Comic Sans MS" pitchFamily="66" charset="0"/>
                <a:hlinkClick r:id="rId5"/>
              </a:rPr>
              <a:t>=zmrzlina&amp;ex=1#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ai</a:t>
            </a:r>
            <a:r>
              <a:rPr lang="cs-CZ" sz="1600" dirty="0" smtClean="0">
                <a:latin typeface="Comic Sans MS" pitchFamily="66" charset="0"/>
                <a:hlinkClick r:id="rId5"/>
              </a:rPr>
              <a:t>:MP900406484|</a:t>
            </a:r>
            <a:r>
              <a:rPr lang="cs-CZ" sz="1600" dirty="0" err="1" smtClean="0">
                <a:latin typeface="Comic Sans MS" pitchFamily="66" charset="0"/>
                <a:hlinkClick r:id="rId5"/>
              </a:rPr>
              <a:t>mt</a:t>
            </a:r>
            <a:r>
              <a:rPr lang="cs-CZ" sz="1600" dirty="0" smtClean="0">
                <a:latin typeface="Comic Sans MS" pitchFamily="66" charset="0"/>
                <a:hlinkClick r:id="rId5"/>
              </a:rPr>
              <a:t>:2|</a:t>
            </a:r>
            <a:endParaRPr lang="cs-CZ" sz="1600" dirty="0" smtClean="0">
              <a:latin typeface="Comic Sans MS" pitchFamily="66" charset="0"/>
            </a:endParaRPr>
          </a:p>
          <a:p>
            <a:endParaRPr lang="cs-CZ" sz="1600" dirty="0" smtClean="0">
              <a:latin typeface="Comic Sans MS" pitchFamily="66" charset="0"/>
            </a:endParaRPr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Vlastní 5">
      <a:dk1>
        <a:srgbClr val="181818"/>
      </a:dk1>
      <a:lt1>
        <a:srgbClr val="F2F2F2"/>
      </a:lt1>
      <a:dk2>
        <a:srgbClr val="181818"/>
      </a:dk2>
      <a:lt2>
        <a:srgbClr val="7030A0"/>
      </a:lt2>
      <a:accent1>
        <a:srgbClr val="BF7393"/>
      </a:accent1>
      <a:accent2>
        <a:srgbClr val="DFB9C9"/>
      </a:accent2>
      <a:accent3>
        <a:srgbClr val="FFFFFF"/>
      </a:accent3>
      <a:accent4>
        <a:srgbClr val="BF7B89"/>
      </a:accent4>
      <a:accent5>
        <a:srgbClr val="853B5A"/>
      </a:accent5>
      <a:accent6>
        <a:srgbClr val="B15079"/>
      </a:accent6>
      <a:hlink>
        <a:srgbClr val="B15079"/>
      </a:hlink>
      <a:folHlink>
        <a:srgbClr val="853B5A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721</TotalTime>
  <Words>634</Words>
  <Application>Microsoft Office PowerPoint</Application>
  <PresentationFormat>Předvádění na obrazovce (4:3)</PresentationFormat>
  <Paragraphs>122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Snímek 1</vt:lpstr>
      <vt:lpstr>   Countable and Uncountable Nouns (Food and Drinks)  Počitatelná a nepočitatelná podstatná jména (jídlo a pití)</vt:lpstr>
      <vt:lpstr>Počitatelná podstatná jména (countable nouns)</vt:lpstr>
      <vt:lpstr>Nepočitatelná podstatná jména (uncountable nouns)</vt:lpstr>
      <vt:lpstr>Snímek 5</vt:lpstr>
      <vt:lpstr>Snímek 6</vt:lpstr>
      <vt:lpstr>Snímek 7</vt:lpstr>
      <vt:lpstr>Snímek 8</vt:lpstr>
      <vt:lpstr>Snímek 9</vt:lpstr>
      <vt:lpstr>Zdroje</vt:lpstr>
      <vt:lpstr>Snímek 11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Countable and Uncountable Nouns 2  </dc:title>
  <dc:creator>Ucitel</dc:creator>
  <cp:lastModifiedBy>Ucitel</cp:lastModifiedBy>
  <cp:revision>39</cp:revision>
  <dcterms:created xsi:type="dcterms:W3CDTF">2013-01-26T15:19:08Z</dcterms:created>
  <dcterms:modified xsi:type="dcterms:W3CDTF">2013-05-24T15:45:45Z</dcterms:modified>
</cp:coreProperties>
</file>