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9" r:id="rId2"/>
    <p:sldId id="256" r:id="rId3"/>
    <p:sldId id="268" r:id="rId4"/>
    <p:sldId id="257" r:id="rId5"/>
    <p:sldId id="260" r:id="rId6"/>
    <p:sldId id="262" r:id="rId7"/>
    <p:sldId id="261" r:id="rId8"/>
    <p:sldId id="265" r:id="rId9"/>
    <p:sldId id="267" r:id="rId10"/>
    <p:sldId id="258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C6CA7D-1E70-4ECE-B84A-67490756FA2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CB5FFF-B943-41A2-BC5B-FE6EC4B62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CB5FFF-B943-41A2-BC5B-FE6EC4B62DE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CB5FFF-B943-41A2-BC5B-FE6EC4B62DE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CB5FFF-B943-41A2-BC5B-FE6EC4B62DE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A4A32C5-9E2C-48C8-B641-0521D4A2125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85EA30B-3771-410D-9016-2FD5E7C6E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4A32C5-9E2C-48C8-B641-0521D4A2125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EA30B-3771-410D-9016-2FD5E7C6E2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4A32C5-9E2C-48C8-B641-0521D4A2125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EA30B-3771-410D-9016-2FD5E7C6E2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4A32C5-9E2C-48C8-B641-0521D4A2125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EA30B-3771-410D-9016-2FD5E7C6E2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4A32C5-9E2C-48C8-B641-0521D4A2125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EA30B-3771-410D-9016-2FD5E7C6E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4A32C5-9E2C-48C8-B641-0521D4A2125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EA30B-3771-410D-9016-2FD5E7C6E2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4A32C5-9E2C-48C8-B641-0521D4A2125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EA30B-3771-410D-9016-2FD5E7C6E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A4A32C5-9E2C-48C8-B641-0521D4A2125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EA30B-3771-410D-9016-2FD5E7C6E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A4A32C5-9E2C-48C8-B641-0521D4A2125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85EA30B-3771-410D-9016-2FD5E7C6E2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4A32C5-9E2C-48C8-B641-0521D4A2125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EA30B-3771-410D-9016-2FD5E7C6E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4A32C5-9E2C-48C8-B641-0521D4A2125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EA30B-3771-410D-9016-2FD5E7C6E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A4A32C5-9E2C-48C8-B641-0521D4A2125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85EA30B-3771-410D-9016-2FD5E7C6E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%C4%8Cokol%C3%A1da&amp;ex=1#ai:MC900215937|mt:1|" TargetMode="External"/><Relationship Id="rId3" Type="http://schemas.openxmlformats.org/officeDocument/2006/relationships/hyperlink" Target="http://office.microsoft.com/cs-cz/images/results.aspx?qu=krabice&amp;ex=1#ai:MC900441751|mt:1|" TargetMode="External"/><Relationship Id="rId7" Type="http://schemas.openxmlformats.org/officeDocument/2006/relationships/hyperlink" Target="http://office.microsoft.com/cs-cz/images/results.aspx?qu=Konzerva&amp;ex=1#ai:MC900290206|mt:1" TargetMode="External"/><Relationship Id="rId2" Type="http://schemas.openxmlformats.org/officeDocument/2006/relationships/hyperlink" Target="http://office.microsoft.com/cs-cz/images/results.aspx?qu=bottle&amp;ex=1#ai:MC900441742|mt:1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skleni%C4%8Dka&amp;ex=1#ai:MC900250809|mt:1" TargetMode="External"/><Relationship Id="rId5" Type="http://schemas.openxmlformats.org/officeDocument/2006/relationships/hyperlink" Target="http://office.microsoft.com/cs-cz/images/results.aspx?qu=%C5%A1%C3%A1lek&amp;ex=1#ai:MC900433885|mt:1|" TargetMode="External"/><Relationship Id="rId10" Type="http://schemas.openxmlformats.org/officeDocument/2006/relationships/hyperlink" Target="http://office.microsoft.com/cs-cz/images/results.aspx?qu=sklenice%20vody&amp;ex=2#ai:MP900321110|" TargetMode="External"/><Relationship Id="rId4" Type="http://schemas.openxmlformats.org/officeDocument/2006/relationships/hyperlink" Target="http://office.microsoft.com/cs-cz/images/results.aspx?qu=loaf&amp;ex=1#ai:MC900441777|" TargetMode="External"/><Relationship Id="rId9" Type="http://schemas.openxmlformats.org/officeDocument/2006/relationships/hyperlink" Target="http://office.microsoft.com/cs-cz/images/results.aspx?qu=Konzerva&amp;ex=1#ai:MC900290206|mt:1|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krabice+ml%C3%A9ka&amp;ex=1#ai:MC900239573|" TargetMode="External"/><Relationship Id="rId13" Type="http://schemas.openxmlformats.org/officeDocument/2006/relationships/hyperlink" Target="http://office.microsoft.com/cs-cz/images/results.aspx?qu=limon%C3%A1da&amp;ex=1#ai:MP900401666|" TargetMode="External"/><Relationship Id="rId3" Type="http://schemas.openxmlformats.org/officeDocument/2006/relationships/hyperlink" Target="http://office.microsoft.com/cs-cz/images/results.aspx?qu=%C5%A1%C3%A1lek+k%C3%A1vy&amp;ex=1#ai:MP900423030|" TargetMode="External"/><Relationship Id="rId7" Type="http://schemas.openxmlformats.org/officeDocument/2006/relationships/hyperlink" Target="http://office.microsoft.com/cs-cz/images/results.aspx?qu=%C4%8Dokol%C3%A1da&amp;ex=1#ai:MC900290250|" TargetMode="External"/><Relationship Id="rId12" Type="http://schemas.openxmlformats.org/officeDocument/2006/relationships/hyperlink" Target="http://office.microsoft.com/cs-cz/images/results.aspx?qu=bochn%C3%ADk+chleba&amp;ex=1#ai:MP900422953|" TargetMode="External"/><Relationship Id="rId2" Type="http://schemas.openxmlformats.org/officeDocument/2006/relationships/hyperlink" Target="http://office.microsoft.com/cs-cz/images/results.aspx?qu=%C4%8Dokol%C3%A1da&amp;ex=1#ai:MP900425493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konzerva&amp;ex=1#ai:MC900290253|" TargetMode="External"/><Relationship Id="rId11" Type="http://schemas.openxmlformats.org/officeDocument/2006/relationships/hyperlink" Target="http://office.microsoft.com/cs-cz/images/results.aspx?qu=l%C3%A1hev%20vody&amp;ex=2#ai:MP900321111|" TargetMode="External"/><Relationship Id="rId5" Type="http://schemas.openxmlformats.org/officeDocument/2006/relationships/hyperlink" Target="http://office.microsoft.com/cs-cz/images/results.aspx?qu=hrnek+%C4%8Daje&amp;ex=1#ai:MC900413640|" TargetMode="External"/><Relationship Id="rId10" Type="http://schemas.openxmlformats.org/officeDocument/2006/relationships/hyperlink" Target="http://office.microsoft.com/cs-cz/images/results.aspx?qu=%C4%8Dokol%C3%A1da&amp;ex=2#ai:MP900425493|" TargetMode="External"/><Relationship Id="rId4" Type="http://schemas.openxmlformats.org/officeDocument/2006/relationships/hyperlink" Target="http://office.microsoft.com/cs-cz/images/results.aspx?qu=kraj%C3%ADc&amp;ex=1#ai:MC900413344|" TargetMode="External"/><Relationship Id="rId9" Type="http://schemas.openxmlformats.org/officeDocument/2006/relationships/hyperlink" Target="http://office.microsoft.com/cs-cz/images/results.aspx?qu=l%C3%A1hev%20v%C3%ADna&amp;ex=2#ai:MC900295818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425184" cy="5113039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700" dirty="0" smtClean="0">
                <a:solidFill>
                  <a:schemeClr val="tx2"/>
                </a:solidFill>
                <a:latin typeface="Comic Sans MS" pitchFamily="66" charset="0"/>
              </a:rPr>
              <a:t>Název 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700" dirty="0" smtClean="0">
              <a:solidFill>
                <a:schemeClr val="tx2"/>
              </a:solidFill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700" dirty="0" smtClean="0">
                <a:solidFill>
                  <a:schemeClr val="tx2"/>
                </a:solidFill>
                <a:latin typeface="Comic Sans MS" pitchFamily="66" charset="0"/>
              </a:rPr>
              <a:t>Autor:	Mgr. Marcela Kloučková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700" dirty="0" smtClean="0">
              <a:solidFill>
                <a:schemeClr val="tx2"/>
              </a:solidFill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700" dirty="0" smtClean="0">
                <a:solidFill>
                  <a:schemeClr val="tx2"/>
                </a:solidFill>
                <a:latin typeface="Comic Sans MS" pitchFamily="66" charset="0"/>
              </a:rPr>
              <a:t>Název:	VY_32_INOVACE_15_Aj6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700" dirty="0" smtClean="0">
              <a:solidFill>
                <a:schemeClr val="tx2"/>
              </a:solidFill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700" dirty="0" smtClean="0">
                <a:solidFill>
                  <a:schemeClr val="tx2"/>
                </a:solidFill>
                <a:latin typeface="Comic Sans MS" pitchFamily="66" charset="0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700" dirty="0" smtClean="0">
              <a:solidFill>
                <a:schemeClr val="tx2"/>
              </a:solidFill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700" dirty="0" smtClean="0">
                <a:solidFill>
                  <a:schemeClr val="tx2"/>
                </a:solidFill>
                <a:latin typeface="Comic Sans MS" pitchFamily="66" charset="0"/>
              </a:rPr>
              <a:t>Téma:	Podstatná jména – </a:t>
            </a:r>
            <a:r>
              <a:rPr lang="cs-CZ" sz="1700" smtClean="0">
                <a:solidFill>
                  <a:schemeClr val="tx2"/>
                </a:solidFill>
                <a:latin typeface="Comic Sans MS" pitchFamily="66" charset="0"/>
              </a:rPr>
              <a:t>určení </a:t>
            </a:r>
            <a:r>
              <a:rPr lang="cs-CZ" sz="1700" smtClean="0">
                <a:solidFill>
                  <a:schemeClr val="tx2"/>
                </a:solidFill>
                <a:latin typeface="Comic Sans MS" pitchFamily="66" charset="0"/>
              </a:rPr>
              <a:t>množství</a:t>
            </a:r>
            <a:endParaRPr lang="cs-CZ" sz="1700" dirty="0" smtClean="0">
              <a:solidFill>
                <a:schemeClr val="tx2"/>
              </a:solidFill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700" dirty="0" smtClean="0">
              <a:solidFill>
                <a:schemeClr val="tx2"/>
              </a:solidFill>
              <a:latin typeface="Comic Sans MS" pitchFamily="66" charset="0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700" dirty="0" smtClean="0">
                <a:solidFill>
                  <a:schemeClr val="tx2"/>
                </a:solidFill>
                <a:latin typeface="Comic Sans MS" pitchFamily="66" charset="0"/>
              </a:rPr>
              <a:t>Anotace:	Tato prezentace nabízí základní přehled výrazů, které 	se používají pro vyjádření množství nepočitatelných 	podstatných jmen. Navazuje na předchozí prezentaci na téma 	počitatelná a nepočitatelná podstatná jména. Slovní zásoba je 	i zde zaměřena na jídlo a pití.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endParaRPr lang="cs-CZ" sz="1700" dirty="0" smtClean="0">
              <a:solidFill>
                <a:schemeClr val="tx2"/>
              </a:solidFill>
              <a:latin typeface="Comic Sans MS" pitchFamily="66" charset="0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700" dirty="0" smtClean="0">
                <a:solidFill>
                  <a:schemeClr val="tx2"/>
                </a:solidFill>
                <a:latin typeface="Comic Sans MS" pitchFamily="66" charset="0"/>
              </a:rPr>
              <a:t>Datum:	27. 1. 2013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052735"/>
            <a:ext cx="8820472" cy="3960441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bg1">
                    <a:lumMod val="10000"/>
                  </a:schemeClr>
                </a:solidFill>
              </a:rPr>
            </a:br>
            <a:r>
              <a:rPr lang="cs-CZ" sz="44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Uncountable</a:t>
            </a:r>
            <a:r>
              <a:rPr lang="cs-CZ" sz="44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44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Nouns</a:t>
            </a:r>
            <a:r>
              <a:rPr lang="cs-CZ" sz="44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/>
            </a:r>
            <a:br>
              <a:rPr lang="cs-CZ" sz="44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</a:br>
            <a:r>
              <a:rPr lang="cs-CZ" sz="44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(</a:t>
            </a:r>
            <a:r>
              <a:rPr lang="cs-CZ" sz="44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Expressing</a:t>
            </a:r>
            <a:r>
              <a:rPr lang="cs-CZ" sz="44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44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Quantity</a:t>
            </a:r>
            <a:r>
              <a:rPr lang="cs-CZ" sz="44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)</a:t>
            </a:r>
            <a:br>
              <a:rPr lang="cs-CZ" sz="44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</a:b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bg1">
                    <a:lumMod val="10000"/>
                  </a:schemeClr>
                </a:solidFill>
              </a:rPr>
            </a:br>
            <a:r>
              <a:rPr lang="cs-CZ" sz="4400" b="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Nepočitatelná podstatná jména</a:t>
            </a:r>
            <a:br>
              <a:rPr lang="cs-CZ" sz="4400" b="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</a:br>
            <a:r>
              <a:rPr lang="cs-CZ" sz="4400" b="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(určení množství)</a:t>
            </a:r>
            <a:endParaRPr lang="cs-CZ" sz="4400" b="0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0648"/>
            <a:ext cx="8568952" cy="5832648"/>
          </a:xfrm>
          <a:ln>
            <a:noFill/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latin typeface="Comic Sans MS" pitchFamily="66" charset="0"/>
              </a:rPr>
              <a:t>Complete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the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crossword</a:t>
            </a:r>
            <a:r>
              <a:rPr lang="cs-CZ" sz="2500" b="1" dirty="0" smtClean="0">
                <a:latin typeface="Comic Sans MS" pitchFamily="66" charset="0"/>
              </a:rPr>
              <a:t> puzzle.</a:t>
            </a:r>
            <a:endParaRPr lang="cs-CZ" sz="25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83568" y="836712"/>
          <a:ext cx="6120684" cy="496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0076"/>
                <a:gridCol w="680076"/>
                <a:gridCol w="656072"/>
                <a:gridCol w="704080"/>
                <a:gridCol w="680076"/>
                <a:gridCol w="680076"/>
                <a:gridCol w="680076"/>
                <a:gridCol w="680076"/>
                <a:gridCol w="680076"/>
              </a:tblGrid>
              <a:tr h="621070"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Q</a:t>
                      </a:r>
                      <a:endParaRPr lang="cs-CZ" sz="2600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21070"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21070">
                <a:tc>
                  <a:txBody>
                    <a:bodyPr/>
                    <a:lstStyle/>
                    <a:p>
                      <a:pPr algn="ctr"/>
                      <a:endParaRPr lang="cs-CZ" sz="260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21070">
                <a:tc>
                  <a:txBody>
                    <a:bodyPr/>
                    <a:lstStyle/>
                    <a:p>
                      <a:pPr algn="ctr"/>
                      <a:endParaRPr lang="cs-CZ" sz="260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21070">
                <a:tc>
                  <a:txBody>
                    <a:bodyPr/>
                    <a:lstStyle/>
                    <a:p>
                      <a:pPr algn="ctr"/>
                      <a:endParaRPr lang="cs-CZ" sz="260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21070">
                <a:tc>
                  <a:txBody>
                    <a:bodyPr/>
                    <a:lstStyle/>
                    <a:p>
                      <a:pPr algn="ctr"/>
                      <a:endParaRPr lang="cs-CZ" sz="260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21070"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21070"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Comic Sans MS" pitchFamily="66" charset="0"/>
                        </a:rPr>
                        <a:t>Y</a:t>
                      </a:r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491880" y="15567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1556792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M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1556792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U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1556792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G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2132856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2132856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2132856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788024" y="2132856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F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771800" y="2780928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2780928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2780928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3356992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B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771800" y="4005064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491880" y="4005064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419872" y="3356992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4139952" y="3356992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4716016" y="3356992"/>
            <a:ext cx="7200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508104" y="3356992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4139952" y="4005064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156176" y="3356992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4788024" y="4005064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508104" y="4005064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139952" y="4581128"/>
            <a:ext cx="576064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2699792" y="4581128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K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3419872" y="4581128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2123728" y="4581128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1403648" y="4581128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683568" y="4581128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chemeClr val="dk1"/>
                </a:solidFill>
                <a:latin typeface="Comic Sans MS" pitchFamily="66" charset="0"/>
              </a:rPr>
              <a:t>P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7020272" y="1556792"/>
            <a:ext cx="165618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Comic Sans MS" pitchFamily="66" charset="0"/>
              </a:rPr>
              <a:t>hrnek</a:t>
            </a:r>
            <a:endParaRPr lang="cs-CZ" sz="2600" dirty="0"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020272" y="2132856"/>
            <a:ext cx="180858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Comic Sans MS" pitchFamily="66" charset="0"/>
              </a:rPr>
              <a:t>bochník</a:t>
            </a:r>
            <a:endParaRPr lang="cs-CZ" sz="2600" dirty="0"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020272" y="2708920"/>
            <a:ext cx="196098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Comic Sans MS" pitchFamily="66" charset="0"/>
              </a:rPr>
              <a:t>konzerva</a:t>
            </a:r>
            <a:endParaRPr lang="cs-CZ" sz="2600" dirty="0">
              <a:latin typeface="Comic Sans MS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020272" y="3356992"/>
            <a:ext cx="211338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Comic Sans MS" pitchFamily="66" charset="0"/>
              </a:rPr>
              <a:t>láhev</a:t>
            </a:r>
            <a:endParaRPr lang="cs-CZ" sz="2600" dirty="0"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020272" y="4077072"/>
            <a:ext cx="23042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Comic Sans MS" pitchFamily="66" charset="0"/>
              </a:rPr>
              <a:t>plátek</a:t>
            </a:r>
            <a:endParaRPr lang="cs-CZ" sz="2600" dirty="0"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020272" y="4725144"/>
            <a:ext cx="24566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Comic Sans MS" pitchFamily="66" charset="0"/>
              </a:rPr>
              <a:t>balíček</a:t>
            </a:r>
            <a:endParaRPr lang="cs-CZ" sz="26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476672"/>
            <a:ext cx="8496944" cy="58326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latin typeface="Comic Sans MS" pitchFamily="66" charset="0"/>
              </a:rPr>
              <a:t>Label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the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things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with</a:t>
            </a:r>
            <a:r>
              <a:rPr lang="cs-CZ" sz="2500" b="1" dirty="0" smtClean="0">
                <a:latin typeface="Comic Sans MS" pitchFamily="66" charset="0"/>
              </a:rPr>
              <a:t> these </a:t>
            </a:r>
            <a:r>
              <a:rPr lang="cs-CZ" sz="2500" b="1" dirty="0" err="1" smtClean="0">
                <a:latin typeface="Comic Sans MS" pitchFamily="66" charset="0"/>
              </a:rPr>
              <a:t>words</a:t>
            </a:r>
            <a:r>
              <a:rPr lang="cs-CZ" sz="2500" b="1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500" b="1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	 	 		</a:t>
            </a:r>
            <a:endParaRPr lang="cs-CZ" sz="2500" i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6" name="Picture 2" descr="C:\Users\Ucitel\Desktop\loa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356992"/>
            <a:ext cx="2088232" cy="2088232"/>
          </a:xfrm>
          <a:prstGeom prst="rect">
            <a:avLst/>
          </a:prstGeom>
          <a:noFill/>
        </p:spPr>
      </p:pic>
      <p:pic>
        <p:nvPicPr>
          <p:cNvPr id="1028" name="Picture 4" descr="C:\Users\Ucitel\Desktop\MC90044174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24544" y="2996952"/>
            <a:ext cx="2383160" cy="2383160"/>
          </a:xfrm>
          <a:prstGeom prst="rect">
            <a:avLst/>
          </a:prstGeom>
          <a:noFill/>
        </p:spPr>
      </p:pic>
      <p:pic>
        <p:nvPicPr>
          <p:cNvPr id="1029" name="Picture 5" descr="C:\Users\Ucitel\Desktop\krabic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140968"/>
            <a:ext cx="2448272" cy="2448272"/>
          </a:xfrm>
          <a:prstGeom prst="rect">
            <a:avLst/>
          </a:prstGeom>
          <a:noFill/>
        </p:spPr>
      </p:pic>
      <p:pic>
        <p:nvPicPr>
          <p:cNvPr id="3" name="Picture 2" descr="C:\Users\Ucitel\Desktop\sklenička nej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3212976"/>
            <a:ext cx="1292146" cy="2020193"/>
          </a:xfrm>
          <a:prstGeom prst="rect">
            <a:avLst/>
          </a:prstGeom>
          <a:noFill/>
        </p:spPr>
      </p:pic>
      <p:pic>
        <p:nvPicPr>
          <p:cNvPr id="1027" name="Picture 3" descr="C:\Users\Ucitel\Desktop\šálek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3284984"/>
            <a:ext cx="2088232" cy="208823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339752" y="1412776"/>
            <a:ext cx="165618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cup</a:t>
            </a:r>
            <a:endParaRPr lang="cs-CZ" sz="25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412776"/>
            <a:ext cx="151216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loaf</a:t>
            </a:r>
            <a:endParaRPr lang="cs-CZ" sz="25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1412776"/>
            <a:ext cx="151216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bottle</a:t>
            </a:r>
            <a:endParaRPr lang="cs-CZ" sz="25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1412776"/>
            <a:ext cx="12241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glass</a:t>
            </a:r>
            <a:endParaRPr lang="cs-CZ" sz="25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1412776"/>
            <a:ext cx="14401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box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5373217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91680" y="5373216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[2]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5373216"/>
            <a:ext cx="504056" cy="3077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[3]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36096" y="5373216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[4]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668344" y="5373217"/>
            <a:ext cx="720080" cy="307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[5]</a:t>
            </a:r>
            <a:endParaRPr lang="cs-CZ" sz="1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 -0.02428 L 0.32673 0.19607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" y="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2428 L 0.33889 0.1822 " pathEditMode="relative" rAng="0" ptsTypes="AA">
                                      <p:cBhvr>
                                        <p:cTn id="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" y="1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63 0.03862 L -0.35035 0.16463 " pathEditMode="relative" ptsTypes="AA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42775E-6 L 0.27969 0.17503 " pathEditMode="relative" rAng="0" ptsTypes="AA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" y="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0.00323 L -0.50399 0.15399 " pathEditMode="relative" rAng="0" ptsTypes="AA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548680"/>
            <a:ext cx="8435280" cy="5458611"/>
          </a:xfrm>
        </p:spPr>
        <p:txBody>
          <a:bodyPr/>
          <a:lstStyle/>
          <a:p>
            <a:pPr>
              <a:buNone/>
            </a:pPr>
            <a:r>
              <a:rPr lang="cs-CZ" sz="2500" b="1" dirty="0" err="1" smtClean="0">
                <a:latin typeface="Comic Sans MS" pitchFamily="66" charset="0"/>
              </a:rPr>
              <a:t>Label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the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things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with</a:t>
            </a:r>
            <a:r>
              <a:rPr lang="cs-CZ" sz="2500" b="1" dirty="0" smtClean="0">
                <a:latin typeface="Comic Sans MS" pitchFamily="66" charset="0"/>
              </a:rPr>
              <a:t> these </a:t>
            </a:r>
            <a:r>
              <a:rPr lang="cs-CZ" sz="2500" b="1" dirty="0" err="1" smtClean="0">
                <a:latin typeface="Comic Sans MS" pitchFamily="66" charset="0"/>
              </a:rPr>
              <a:t>words</a:t>
            </a:r>
            <a:r>
              <a:rPr lang="cs-CZ" sz="2500" b="1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8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			</a:t>
            </a:r>
          </a:p>
          <a:p>
            <a:endParaRPr lang="cs-CZ" dirty="0"/>
          </a:p>
        </p:txBody>
      </p:sp>
      <p:pic>
        <p:nvPicPr>
          <p:cNvPr id="6" name="Picture 2" descr="C:\Users\Ucitel\Desktop\Čokoláda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077072"/>
            <a:ext cx="2167940" cy="1008112"/>
          </a:xfrm>
          <a:prstGeom prst="rect">
            <a:avLst/>
          </a:prstGeom>
          <a:noFill/>
        </p:spPr>
      </p:pic>
      <p:pic>
        <p:nvPicPr>
          <p:cNvPr id="2052" name="Picture 4" descr="C:\Users\Ucitel\Desktop\konzerva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09354" y="3068960"/>
            <a:ext cx="1534646" cy="2304060"/>
          </a:xfrm>
          <a:prstGeom prst="rect">
            <a:avLst/>
          </a:prstGeom>
          <a:noFill/>
        </p:spPr>
      </p:pic>
      <p:pic>
        <p:nvPicPr>
          <p:cNvPr id="2053" name="Picture 5" descr="C:\Users\Ucitel\Desktop\krajíc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717032"/>
            <a:ext cx="1835696" cy="1835696"/>
          </a:xfrm>
          <a:prstGeom prst="rect">
            <a:avLst/>
          </a:prstGeom>
          <a:noFill/>
        </p:spPr>
      </p:pic>
      <p:pic>
        <p:nvPicPr>
          <p:cNvPr id="2054" name="Picture 6" descr="C:\Users\Ucitel\Desktop\hrneček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3284984"/>
            <a:ext cx="1512168" cy="2096339"/>
          </a:xfrm>
          <a:prstGeom prst="rect">
            <a:avLst/>
          </a:prstGeom>
          <a:noFill/>
        </p:spPr>
      </p:pic>
      <p:pic>
        <p:nvPicPr>
          <p:cNvPr id="2050" name="Picture 2" descr="C:\Users\Ucitel\Desktop\sáček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3573016"/>
            <a:ext cx="1658937" cy="182721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1556792"/>
            <a:ext cx="108012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tin</a:t>
            </a:r>
            <a:endParaRPr lang="cs-CZ" sz="25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1556792"/>
            <a:ext cx="151216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packet</a:t>
            </a:r>
            <a:endParaRPr lang="cs-CZ" sz="25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1556792"/>
            <a:ext cx="100811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bar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1556792"/>
            <a:ext cx="129614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mug</a:t>
            </a:r>
            <a:endParaRPr lang="cs-CZ" sz="25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1556792"/>
            <a:ext cx="129614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slice</a:t>
            </a:r>
            <a:endParaRPr lang="cs-CZ" sz="25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68344" y="5445225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[10]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5445225"/>
            <a:ext cx="648072" cy="307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[6]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5445224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[8]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5445224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[9]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5445224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[7]</a:t>
            </a:r>
            <a:endParaRPr lang="cs-CZ" sz="1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6 -0.01387 L 0.72448 0.15052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6" y="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81 -0.00323 L 0.12604 0.14035 " pathEditMode="relative" rAng="0" ptsTypes="AA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" y="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89017E-6 L 0.18906 0.14359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" y="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25 -0.02427 L -0.53541 0.14359 " pathEditMode="relative" rAng="0" ptsTypes="AA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" y="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0.01758 L -0.50382 0.14336 " pathEditMode="relative" rAng="0" ptsTypes="AA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052736"/>
            <a:ext cx="8568952" cy="58052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endParaRPr lang="cs-CZ" sz="2500" b="1" dirty="0" smtClean="0">
              <a:solidFill>
                <a:srgbClr val="0070C0"/>
              </a:solidFill>
              <a:latin typeface="Comic Sans MS" pitchFamily="66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500" b="1" dirty="0" smtClean="0">
                <a:solidFill>
                  <a:srgbClr val="0070C0"/>
                </a:solidFill>
                <a:latin typeface="Comic Sans MS" pitchFamily="66" charset="0"/>
              </a:rPr>
              <a:t>a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glass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water</a:t>
            </a:r>
            <a:endParaRPr lang="cs-CZ" sz="2500" b="1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§"/>
            </a:pPr>
            <a:endParaRPr lang="cs-CZ" sz="2500" b="1" dirty="0" smtClean="0">
              <a:latin typeface="Comic Sans MS" pitchFamily="66" charset="0"/>
            </a:endParaRPr>
          </a:p>
          <a:p>
            <a:pPr>
              <a:buNone/>
            </a:pPr>
            <a:endParaRPr lang="cs-CZ" sz="2500" b="1" dirty="0" smtClean="0">
              <a:latin typeface="Comic Sans MS" pitchFamily="66" charset="0"/>
            </a:endParaRPr>
          </a:p>
          <a:p>
            <a:pPr>
              <a:buNone/>
            </a:pPr>
            <a:endParaRPr lang="cs-CZ" sz="2500" b="1" dirty="0" smtClean="0">
              <a:latin typeface="Comic Sans MS" pitchFamily="66" charset="0"/>
            </a:endParaRPr>
          </a:p>
          <a:p>
            <a:pPr>
              <a:buNone/>
            </a:pPr>
            <a:endParaRPr lang="cs-CZ" sz="2500" b="1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500" b="1" dirty="0" err="1" smtClean="0">
                <a:solidFill>
                  <a:srgbClr val="0070C0"/>
                </a:solidFill>
                <a:latin typeface="Comic Sans MS" pitchFamily="66" charset="0"/>
              </a:rPr>
              <a:t>two</a:t>
            </a:r>
            <a:r>
              <a:rPr lang="cs-CZ" sz="2500" b="1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bar</a:t>
            </a:r>
            <a:r>
              <a:rPr lang="cs-CZ" sz="2500" b="1" dirty="0" err="1" smtClean="0">
                <a:solidFill>
                  <a:srgbClr val="0070C0"/>
                </a:solidFill>
                <a:latin typeface="Comic Sans MS" pitchFamily="66" charset="0"/>
              </a:rPr>
              <a:t>s</a:t>
            </a:r>
            <a:r>
              <a:rPr lang="cs-CZ" sz="2500" b="1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500" b="1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chocolate</a:t>
            </a:r>
            <a:endParaRPr lang="cs-CZ" sz="2500" b="1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§"/>
            </a:pPr>
            <a:endParaRPr lang="cs-CZ" sz="2500" b="1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§"/>
            </a:pPr>
            <a:endParaRPr lang="cs-CZ" sz="2500" b="1" dirty="0" smtClean="0">
              <a:latin typeface="Comic Sans MS" pitchFamily="66" charset="0"/>
            </a:endParaRPr>
          </a:p>
          <a:p>
            <a:pPr>
              <a:buNone/>
            </a:pPr>
            <a:endParaRPr lang="cs-CZ" sz="2500" b="1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500" b="1" dirty="0" err="1" smtClean="0">
                <a:solidFill>
                  <a:srgbClr val="0070C0"/>
                </a:solidFill>
                <a:latin typeface="Comic Sans MS" pitchFamily="66" charset="0"/>
              </a:rPr>
              <a:t>three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cup</a:t>
            </a:r>
            <a:r>
              <a:rPr lang="cs-CZ" sz="2500" b="1" dirty="0" err="1" smtClean="0">
                <a:solidFill>
                  <a:srgbClr val="0070C0"/>
                </a:solidFill>
                <a:latin typeface="Comic Sans MS" pitchFamily="66" charset="0"/>
              </a:rPr>
              <a:t>s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b="1" dirty="0" err="1" smtClean="0">
                <a:latin typeface="Comic Sans MS" pitchFamily="66" charset="0"/>
              </a:rPr>
              <a:t>coffee</a:t>
            </a:r>
            <a:endParaRPr lang="cs-CZ" sz="2500" b="1" dirty="0" smtClean="0">
              <a:latin typeface="Comic Sans MS" pitchFamily="66" charset="0"/>
            </a:endParaRPr>
          </a:p>
          <a:p>
            <a:pPr>
              <a:buNone/>
            </a:pP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68952" cy="93610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  <a:ea typeface="+mn-ea"/>
                <a:cs typeface="+mn-cs"/>
              </a:rPr>
            </a:b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  <a:ea typeface="+mn-ea"/>
                <a:cs typeface="+mn-cs"/>
              </a:rPr>
              <a:t>Nepočitatelná podstatná jména – určení množství</a:t>
            </a:r>
            <a:b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  <a:ea typeface="+mn-ea"/>
                <a:cs typeface="+mn-cs"/>
              </a:rPr>
            </a:br>
            <a:endParaRPr lang="cs-CZ" sz="28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  <a:ea typeface="+mn-ea"/>
              <a:cs typeface="+mn-cs"/>
            </a:endParaRPr>
          </a:p>
        </p:txBody>
      </p:sp>
      <p:pic>
        <p:nvPicPr>
          <p:cNvPr id="1026" name="Picture 2" descr="C:\Users\Ucitel\Desktop\sklenice vo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124744"/>
            <a:ext cx="1152128" cy="1614661"/>
          </a:xfrm>
          <a:prstGeom prst="rect">
            <a:avLst/>
          </a:prstGeom>
          <a:noFill/>
        </p:spPr>
      </p:pic>
      <p:pic>
        <p:nvPicPr>
          <p:cNvPr id="1028" name="Picture 4" descr="C:\Users\Ucitel\Desktop\tabulka čokolád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212976"/>
            <a:ext cx="1800200" cy="1200133"/>
          </a:xfrm>
          <a:prstGeom prst="rect">
            <a:avLst/>
          </a:prstGeom>
          <a:noFill/>
        </p:spPr>
      </p:pic>
      <p:pic>
        <p:nvPicPr>
          <p:cNvPr id="11" name="Picture 2" descr="C:\Users\Ucitel\Desktop\šálek káv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5013176"/>
            <a:ext cx="1512168" cy="1440160"/>
          </a:xfrm>
          <a:prstGeom prst="rect">
            <a:avLst/>
          </a:prstGeom>
          <a:noFill/>
        </p:spPr>
      </p:pic>
      <p:pic>
        <p:nvPicPr>
          <p:cNvPr id="13" name="Picture 4" descr="C:\Users\Ucitel\Desktop\tabulka čokolád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212976"/>
            <a:ext cx="1800200" cy="1200133"/>
          </a:xfrm>
          <a:prstGeom prst="rect">
            <a:avLst/>
          </a:prstGeom>
          <a:noFill/>
        </p:spPr>
      </p:pic>
      <p:pic>
        <p:nvPicPr>
          <p:cNvPr id="17" name="Picture 2" descr="C:\Users\Ucitel\Desktop\šálek káv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5013176"/>
            <a:ext cx="1512168" cy="1440160"/>
          </a:xfrm>
          <a:prstGeom prst="rect">
            <a:avLst/>
          </a:prstGeom>
          <a:noFill/>
        </p:spPr>
      </p:pic>
      <p:pic>
        <p:nvPicPr>
          <p:cNvPr id="18" name="Picture 2" descr="C:\Users\Ucitel\Desktop\šálek káv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5013176"/>
            <a:ext cx="1512168" cy="144016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724128" y="2492896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[11]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72400" y="4149080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[12]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324800" y="6525344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[13]</a:t>
            </a:r>
            <a:endParaRPr lang="cs-CZ" sz="1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/>
      <p:bldP spid="14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260648"/>
            <a:ext cx="8424936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err="1" smtClean="0">
                <a:latin typeface="Comic Sans MS" pitchFamily="66" charset="0"/>
              </a:rPr>
              <a:t>What</a:t>
            </a:r>
            <a:r>
              <a:rPr lang="cs-CZ" sz="2400" b="1" dirty="0" smtClean="0">
                <a:latin typeface="Comic Sans MS" pitchFamily="66" charset="0"/>
              </a:rPr>
              <a:t>‘s in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pictures</a:t>
            </a:r>
            <a:r>
              <a:rPr lang="cs-CZ" sz="2400" b="1" dirty="0" smtClean="0">
                <a:latin typeface="Comic Sans MS" pitchFamily="66" charset="0"/>
              </a:rPr>
              <a:t>?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027" name="Picture 3" descr="C:\Users\Ucitel\Desktop\krajíc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852936"/>
            <a:ext cx="3409572" cy="2035619"/>
          </a:xfrm>
          <a:prstGeom prst="rect">
            <a:avLst/>
          </a:prstGeom>
          <a:noFill/>
        </p:spPr>
      </p:pic>
      <p:pic>
        <p:nvPicPr>
          <p:cNvPr id="12" name="Picture 4" descr="C:\Users\Ucitel\Desktop\hrnek čaje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124744"/>
            <a:ext cx="2016224" cy="1869872"/>
          </a:xfrm>
          <a:prstGeom prst="rect">
            <a:avLst/>
          </a:prstGeom>
          <a:noFill/>
        </p:spPr>
      </p:pic>
      <p:pic>
        <p:nvPicPr>
          <p:cNvPr id="1029" name="Picture 5" descr="C:\Users\Ucitel\Desktop\krabice mléka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140968"/>
            <a:ext cx="1725613" cy="1801813"/>
          </a:xfrm>
          <a:prstGeom prst="rect">
            <a:avLst/>
          </a:prstGeom>
          <a:noFill/>
        </p:spPr>
      </p:pic>
      <p:pic>
        <p:nvPicPr>
          <p:cNvPr id="1030" name="Picture 6" descr="C:\Users\Ucitel\Desktop\víno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404664"/>
            <a:ext cx="2880320" cy="2486982"/>
          </a:xfrm>
          <a:prstGeom prst="rect">
            <a:avLst/>
          </a:prstGeom>
          <a:noFill/>
        </p:spPr>
      </p:pic>
      <p:pic>
        <p:nvPicPr>
          <p:cNvPr id="16" name="Picture 7" descr="C:\Users\Ucitel\Desktop\MC90029025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2852936"/>
            <a:ext cx="1526078" cy="1728192"/>
          </a:xfrm>
          <a:prstGeom prst="rect">
            <a:avLst/>
          </a:prstGeom>
          <a:noFill/>
        </p:spPr>
      </p:pic>
      <p:pic>
        <p:nvPicPr>
          <p:cNvPr id="1033" name="Picture 9" descr="C:\Users\Ucitel\Desktop\čokoláda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3367002">
            <a:off x="2125640" y="4688663"/>
            <a:ext cx="1495755" cy="1669252"/>
          </a:xfrm>
          <a:prstGeom prst="rect">
            <a:avLst/>
          </a:prstGeom>
          <a:noFill/>
        </p:spPr>
      </p:pic>
      <p:pic>
        <p:nvPicPr>
          <p:cNvPr id="19" name="Picture 7" descr="C:\Users\Ucitel\Desktop\MC90029025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3645024"/>
            <a:ext cx="1526078" cy="1728192"/>
          </a:xfrm>
          <a:prstGeom prst="rect">
            <a:avLst/>
          </a:prstGeom>
          <a:noFill/>
        </p:spPr>
      </p:pic>
      <p:pic>
        <p:nvPicPr>
          <p:cNvPr id="20" name="Picture 9" descr="C:\Users\Ucitel\Desktop\čokoláda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3367002">
            <a:off x="3781824" y="4688663"/>
            <a:ext cx="1495755" cy="1669252"/>
          </a:xfrm>
          <a:prstGeom prst="rect">
            <a:avLst/>
          </a:prstGeom>
          <a:noFill/>
        </p:spPr>
      </p:pic>
      <p:pic>
        <p:nvPicPr>
          <p:cNvPr id="21" name="Picture 9" descr="C:\Users\Ucitel\Desktop\čokoláda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3367002">
            <a:off x="5726041" y="4688661"/>
            <a:ext cx="1495755" cy="1669252"/>
          </a:xfrm>
          <a:prstGeom prst="rect">
            <a:avLst/>
          </a:prstGeom>
          <a:noFill/>
        </p:spPr>
      </p:pic>
      <p:pic>
        <p:nvPicPr>
          <p:cNvPr id="22" name="Picture 4" descr="C:\Users\Ucitel\Desktop\hrnek čaje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980728"/>
            <a:ext cx="2016224" cy="1869872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1259632" y="764704"/>
            <a:ext cx="259228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two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mugs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tea</a:t>
            </a:r>
            <a:endParaRPr lang="cs-CZ" sz="23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499992" y="332656"/>
            <a:ext cx="259228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bottle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wine</a:t>
            </a:r>
            <a:endParaRPr lang="cs-CZ" sz="23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04248" y="1052736"/>
            <a:ext cx="23397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two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glasses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wine</a:t>
            </a:r>
            <a:endParaRPr lang="cs-CZ" sz="23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59832" y="6093296"/>
            <a:ext cx="4104456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three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bars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chocolate</a:t>
            </a:r>
            <a:endParaRPr lang="cs-CZ" sz="23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3528" y="4941168"/>
            <a:ext cx="172819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box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milk</a:t>
            </a:r>
            <a:endParaRPr lang="cs-CZ" sz="23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59832" y="4581128"/>
            <a:ext cx="3456384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three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slices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bread</a:t>
            </a:r>
            <a:endParaRPr lang="cs-CZ" sz="23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380312" y="2348880"/>
            <a:ext cx="176368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two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tins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fish</a:t>
            </a:r>
            <a:endParaRPr lang="cs-CZ" sz="23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388424" y="5013176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[16]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724128" y="4293096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[14]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51520" y="4509120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[18]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979712" y="6021288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[17]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452320" y="1916832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[19]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123728" y="2564904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[15]</a:t>
            </a:r>
            <a:endParaRPr lang="cs-CZ" sz="1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8" grpId="0"/>
      <p:bldP spid="29" grpId="0"/>
      <p:bldP spid="30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260648"/>
            <a:ext cx="8291264" cy="57466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err="1" smtClean="0">
                <a:latin typeface="Comic Sans MS" pitchFamily="66" charset="0"/>
              </a:rPr>
              <a:t>What</a:t>
            </a:r>
            <a:r>
              <a:rPr lang="cs-CZ" sz="2400" b="1" dirty="0" smtClean="0">
                <a:latin typeface="Comic Sans MS" pitchFamily="66" charset="0"/>
              </a:rPr>
              <a:t>‘s in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pictures</a:t>
            </a:r>
            <a:r>
              <a:rPr lang="cs-CZ" sz="2400" b="1" dirty="0" smtClean="0">
                <a:latin typeface="Comic Sans MS" pitchFamily="66" charset="0"/>
              </a:rPr>
              <a:t>?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054" name="Picture 6" descr="C:\Users\Ucitel\Desktop\láhev vo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412775"/>
            <a:ext cx="1849709" cy="2592289"/>
          </a:xfrm>
          <a:prstGeom prst="rect">
            <a:avLst/>
          </a:prstGeom>
          <a:noFill/>
        </p:spPr>
      </p:pic>
      <p:pic>
        <p:nvPicPr>
          <p:cNvPr id="2055" name="Picture 7" descr="C:\Users\Ucitel\Desktop\bochník chleb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3910666"/>
            <a:ext cx="3312368" cy="2282429"/>
          </a:xfrm>
          <a:prstGeom prst="rect">
            <a:avLst/>
          </a:prstGeom>
          <a:noFill/>
        </p:spPr>
      </p:pic>
      <p:pic>
        <p:nvPicPr>
          <p:cNvPr id="2056" name="Picture 8" descr="C:\Users\Ucitel\Desktop\limonád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933056"/>
            <a:ext cx="3349735" cy="223224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187624" y="908720"/>
            <a:ext cx="3456384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two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bars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chocolate</a:t>
            </a:r>
            <a:endParaRPr lang="cs-CZ" sz="23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6096" y="908720"/>
            <a:ext cx="259228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bottle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water</a:t>
            </a:r>
            <a:endParaRPr lang="cs-CZ" sz="23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6093296"/>
            <a:ext cx="3032720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two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loaves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bread</a:t>
            </a:r>
            <a:endParaRPr lang="cs-CZ" sz="23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6093296"/>
            <a:ext cx="3744416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two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glasses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3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3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lemonade</a:t>
            </a:r>
            <a:endParaRPr lang="cs-CZ" sz="23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6" name="Picture 2" descr="C:\Users\Ucitel\Desktop\čokoláda 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1412776"/>
            <a:ext cx="2523926" cy="2523926"/>
          </a:xfrm>
          <a:prstGeom prst="rect">
            <a:avLst/>
          </a:prstGeom>
          <a:noFill/>
        </p:spPr>
      </p:pic>
      <p:pic>
        <p:nvPicPr>
          <p:cNvPr id="19" name="Picture 2" descr="C:\Users\Ucitel\Desktop\čokoláda 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1412776"/>
            <a:ext cx="2520280" cy="252028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436096" y="1412776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[20]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08304" y="1412776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[21]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08304" y="3933056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[23]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3933056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[22]</a:t>
            </a:r>
            <a:endParaRPr lang="cs-CZ" sz="1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404664"/>
            <a:ext cx="8363272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err="1" smtClean="0">
                <a:latin typeface="Comic Sans MS" pitchFamily="66" charset="0"/>
              </a:rPr>
              <a:t>Translate</a:t>
            </a:r>
            <a:r>
              <a:rPr lang="cs-CZ" sz="2400" b="1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400" b="1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Comic Sans MS" pitchFamily="66" charset="0"/>
              </a:rPr>
              <a:t>tři sklenice mléka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	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three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glasses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milk</a:t>
            </a:r>
            <a:endParaRPr lang="cs-CZ" sz="25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Comic Sans MS" pitchFamily="66" charset="0"/>
              </a:rPr>
              <a:t>pět balíčků brambůrek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	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five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packets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crisps</a:t>
            </a:r>
            <a:endParaRPr lang="cs-CZ" sz="25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Comic Sans MS" pitchFamily="66" charset="0"/>
              </a:rPr>
              <a:t>tabulka čokolády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bar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chocolate</a:t>
            </a:r>
            <a:endParaRPr lang="cs-CZ" sz="25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Comic Sans MS" pitchFamily="66" charset="0"/>
              </a:rPr>
              <a:t>šálek čaje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a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cup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tea</a:t>
            </a:r>
            <a:endParaRPr lang="cs-CZ" sz="2500" i="1" dirty="0" smtClean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Comic Sans MS" pitchFamily="66" charset="0"/>
              </a:rPr>
              <a:t>dvanáct konzerv tuňáka 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twelve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tins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500" i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 tuna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5616624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sz="2900" dirty="0" smtClean="0">
                <a:latin typeface="Comic Sans MS" pitchFamily="66" charset="0"/>
              </a:rPr>
              <a:t>[1] Láhev. </a:t>
            </a:r>
            <a:r>
              <a:rPr lang="cs-CZ" sz="2900" i="1" dirty="0" smtClean="0">
                <a:latin typeface="Comic Sans MS" pitchFamily="66" charset="0"/>
              </a:rPr>
              <a:t>Office.</a:t>
            </a:r>
            <a:r>
              <a:rPr lang="cs-CZ" sz="2900" i="1" dirty="0" err="1" smtClean="0">
                <a:latin typeface="Comic Sans MS" pitchFamily="66" charset="0"/>
              </a:rPr>
              <a:t>com</a:t>
            </a:r>
            <a:r>
              <a:rPr lang="cs-CZ" sz="29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900" dirty="0" smtClean="0">
                <a:latin typeface="Comic Sans MS" pitchFamily="66" charset="0"/>
                <a:hlinkClick r:id="rId2"/>
              </a:rPr>
              <a:t>http://office.</a:t>
            </a:r>
            <a:r>
              <a:rPr lang="cs-CZ" sz="2900" dirty="0" err="1" smtClean="0">
                <a:latin typeface="Comic Sans MS" pitchFamily="66" charset="0"/>
                <a:hlinkClick r:id="rId2"/>
              </a:rPr>
              <a:t>microsoft.com</a:t>
            </a:r>
            <a:r>
              <a:rPr lang="cs-CZ" sz="2900" dirty="0" smtClean="0">
                <a:latin typeface="Comic Sans MS" pitchFamily="66" charset="0"/>
                <a:hlinkClick r:id="rId2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2"/>
              </a:rPr>
              <a:t>cs</a:t>
            </a:r>
            <a:r>
              <a:rPr lang="cs-CZ" sz="2900" dirty="0" smtClean="0">
                <a:latin typeface="Comic Sans MS" pitchFamily="66" charset="0"/>
                <a:hlinkClick r:id="rId2"/>
              </a:rPr>
              <a:t>-</a:t>
            </a:r>
            <a:r>
              <a:rPr lang="cs-CZ" sz="2900" dirty="0" err="1" smtClean="0">
                <a:latin typeface="Comic Sans MS" pitchFamily="66" charset="0"/>
                <a:hlinkClick r:id="rId2"/>
              </a:rPr>
              <a:t>cz</a:t>
            </a:r>
            <a:r>
              <a:rPr lang="cs-CZ" sz="2900" dirty="0" smtClean="0">
                <a:latin typeface="Comic Sans MS" pitchFamily="66" charset="0"/>
                <a:hlinkClick r:id="rId2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2"/>
              </a:rPr>
              <a:t>images</a:t>
            </a:r>
            <a:r>
              <a:rPr lang="cs-CZ" sz="2900" dirty="0" smtClean="0">
                <a:latin typeface="Comic Sans MS" pitchFamily="66" charset="0"/>
                <a:hlinkClick r:id="rId2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2"/>
              </a:rPr>
              <a:t>results.aspx</a:t>
            </a:r>
            <a:r>
              <a:rPr lang="cs-CZ" sz="2900" dirty="0" smtClean="0">
                <a:latin typeface="Comic Sans MS" pitchFamily="66" charset="0"/>
                <a:hlinkClick r:id="rId2"/>
              </a:rPr>
              <a:t>?</a:t>
            </a:r>
            <a:r>
              <a:rPr lang="cs-CZ" sz="2900" dirty="0" err="1" smtClean="0">
                <a:latin typeface="Comic Sans MS" pitchFamily="66" charset="0"/>
                <a:hlinkClick r:id="rId2"/>
              </a:rPr>
              <a:t>qu</a:t>
            </a:r>
            <a:r>
              <a:rPr lang="cs-CZ" sz="2900" dirty="0" smtClean="0">
                <a:latin typeface="Comic Sans MS" pitchFamily="66" charset="0"/>
                <a:hlinkClick r:id="rId2"/>
              </a:rPr>
              <a:t>=</a:t>
            </a:r>
            <a:r>
              <a:rPr lang="cs-CZ" sz="2900" dirty="0" err="1" smtClean="0">
                <a:latin typeface="Comic Sans MS" pitchFamily="66" charset="0"/>
                <a:hlinkClick r:id="rId2"/>
              </a:rPr>
              <a:t>bottle</a:t>
            </a:r>
            <a:r>
              <a:rPr lang="cs-CZ" sz="2900" dirty="0" smtClean="0">
                <a:latin typeface="Comic Sans MS" pitchFamily="66" charset="0"/>
                <a:hlinkClick r:id="rId2"/>
              </a:rPr>
              <a:t>&amp;ex=1#</a:t>
            </a:r>
            <a:r>
              <a:rPr lang="cs-CZ" sz="2900" dirty="0" err="1" smtClean="0">
                <a:latin typeface="Comic Sans MS" pitchFamily="66" charset="0"/>
                <a:hlinkClick r:id="rId2"/>
              </a:rPr>
              <a:t>ai</a:t>
            </a:r>
            <a:r>
              <a:rPr lang="cs-CZ" sz="2900" dirty="0" smtClean="0">
                <a:latin typeface="Comic Sans MS" pitchFamily="66" charset="0"/>
                <a:hlinkClick r:id="rId2"/>
              </a:rPr>
              <a:t>:MC900441742|</a:t>
            </a:r>
            <a:r>
              <a:rPr lang="cs-CZ" sz="2900" dirty="0" err="1" smtClean="0">
                <a:latin typeface="Comic Sans MS" pitchFamily="66" charset="0"/>
                <a:hlinkClick r:id="rId2"/>
              </a:rPr>
              <a:t>mt</a:t>
            </a:r>
            <a:r>
              <a:rPr lang="cs-CZ" sz="2900" dirty="0" smtClean="0">
                <a:latin typeface="Comic Sans MS" pitchFamily="66" charset="0"/>
                <a:hlinkClick r:id="rId2"/>
              </a:rPr>
              <a:t>:1|</a:t>
            </a:r>
            <a:endParaRPr lang="cs-CZ" sz="29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900" dirty="0" smtClean="0">
                <a:latin typeface="Comic Sans MS" pitchFamily="66" charset="0"/>
              </a:rPr>
              <a:t>[2</a:t>
            </a:r>
            <a:r>
              <a:rPr lang="cs-CZ" sz="2900" dirty="0" smtClean="0">
                <a:latin typeface="Comic Sans MS"/>
              </a:rPr>
              <a:t>] </a:t>
            </a:r>
            <a:r>
              <a:rPr lang="cs-CZ" sz="2900" dirty="0" smtClean="0">
                <a:latin typeface="Comic Sans MS" pitchFamily="66" charset="0"/>
              </a:rPr>
              <a:t>Krabice. </a:t>
            </a:r>
            <a:r>
              <a:rPr lang="cs-CZ" sz="2900" i="1" dirty="0" smtClean="0">
                <a:latin typeface="Comic Sans MS" pitchFamily="66" charset="0"/>
              </a:rPr>
              <a:t>Office.</a:t>
            </a:r>
            <a:r>
              <a:rPr lang="cs-CZ" sz="2900" i="1" dirty="0" err="1" smtClean="0">
                <a:latin typeface="Comic Sans MS" pitchFamily="66" charset="0"/>
              </a:rPr>
              <a:t>com</a:t>
            </a:r>
            <a:r>
              <a:rPr lang="cs-CZ" sz="29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900" dirty="0" smtClean="0">
                <a:latin typeface="Comic Sans MS" pitchFamily="66" charset="0"/>
                <a:hlinkClick r:id="rId3"/>
              </a:rPr>
              <a:t>http://office.</a:t>
            </a:r>
            <a:r>
              <a:rPr lang="cs-CZ" sz="2900" dirty="0" err="1" smtClean="0">
                <a:latin typeface="Comic Sans MS" pitchFamily="66" charset="0"/>
                <a:hlinkClick r:id="rId3"/>
              </a:rPr>
              <a:t>microsoft.com</a:t>
            </a:r>
            <a:r>
              <a:rPr lang="cs-CZ" sz="2900" dirty="0" smtClean="0">
                <a:latin typeface="Comic Sans MS" pitchFamily="66" charset="0"/>
                <a:hlinkClick r:id="rId3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3"/>
              </a:rPr>
              <a:t>cs</a:t>
            </a:r>
            <a:r>
              <a:rPr lang="cs-CZ" sz="2900" dirty="0" smtClean="0">
                <a:latin typeface="Comic Sans MS" pitchFamily="66" charset="0"/>
                <a:hlinkClick r:id="rId3"/>
              </a:rPr>
              <a:t>-</a:t>
            </a:r>
            <a:r>
              <a:rPr lang="cs-CZ" sz="2900" dirty="0" err="1" smtClean="0">
                <a:latin typeface="Comic Sans MS" pitchFamily="66" charset="0"/>
                <a:hlinkClick r:id="rId3"/>
              </a:rPr>
              <a:t>cz</a:t>
            </a:r>
            <a:r>
              <a:rPr lang="cs-CZ" sz="2900" dirty="0" smtClean="0">
                <a:latin typeface="Comic Sans MS" pitchFamily="66" charset="0"/>
                <a:hlinkClick r:id="rId3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3"/>
              </a:rPr>
              <a:t>images</a:t>
            </a:r>
            <a:r>
              <a:rPr lang="cs-CZ" sz="2900" dirty="0" smtClean="0">
                <a:latin typeface="Comic Sans MS" pitchFamily="66" charset="0"/>
                <a:hlinkClick r:id="rId3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3"/>
              </a:rPr>
              <a:t>results.aspx</a:t>
            </a:r>
            <a:r>
              <a:rPr lang="cs-CZ" sz="2900" dirty="0" smtClean="0">
                <a:latin typeface="Comic Sans MS" pitchFamily="66" charset="0"/>
                <a:hlinkClick r:id="rId3"/>
              </a:rPr>
              <a:t>?</a:t>
            </a:r>
            <a:r>
              <a:rPr lang="cs-CZ" sz="2900" dirty="0" err="1" smtClean="0">
                <a:latin typeface="Comic Sans MS" pitchFamily="66" charset="0"/>
                <a:hlinkClick r:id="rId3"/>
              </a:rPr>
              <a:t>qu</a:t>
            </a:r>
            <a:r>
              <a:rPr lang="cs-CZ" sz="2900" dirty="0" smtClean="0">
                <a:latin typeface="Comic Sans MS" pitchFamily="66" charset="0"/>
                <a:hlinkClick r:id="rId3"/>
              </a:rPr>
              <a:t>=krabice&amp;ex=1#</a:t>
            </a:r>
            <a:r>
              <a:rPr lang="cs-CZ" sz="2900" dirty="0" err="1" smtClean="0">
                <a:latin typeface="Comic Sans MS" pitchFamily="66" charset="0"/>
                <a:hlinkClick r:id="rId3"/>
              </a:rPr>
              <a:t>ai</a:t>
            </a:r>
            <a:r>
              <a:rPr lang="cs-CZ" sz="2900" dirty="0" smtClean="0">
                <a:latin typeface="Comic Sans MS" pitchFamily="66" charset="0"/>
                <a:hlinkClick r:id="rId3"/>
              </a:rPr>
              <a:t>:MC900441751|</a:t>
            </a:r>
            <a:r>
              <a:rPr lang="cs-CZ" sz="2900" dirty="0" err="1" smtClean="0">
                <a:latin typeface="Comic Sans MS" pitchFamily="66" charset="0"/>
                <a:hlinkClick r:id="rId3"/>
              </a:rPr>
              <a:t>mt</a:t>
            </a:r>
            <a:r>
              <a:rPr lang="cs-CZ" sz="2900" dirty="0" smtClean="0">
                <a:latin typeface="Comic Sans MS" pitchFamily="66" charset="0"/>
                <a:hlinkClick r:id="rId3"/>
              </a:rPr>
              <a:t>:1|</a:t>
            </a:r>
            <a:endParaRPr lang="cs-CZ" sz="29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900" dirty="0" smtClean="0">
                <a:latin typeface="Comic Sans MS" pitchFamily="66" charset="0"/>
              </a:rPr>
              <a:t>[3</a:t>
            </a:r>
            <a:r>
              <a:rPr lang="cs-CZ" sz="2900" dirty="0" smtClean="0">
                <a:latin typeface="Comic Sans MS"/>
              </a:rPr>
              <a:t>] </a:t>
            </a:r>
            <a:r>
              <a:rPr lang="cs-CZ" sz="2900" dirty="0" smtClean="0">
                <a:latin typeface="Comic Sans MS" pitchFamily="66" charset="0"/>
              </a:rPr>
              <a:t>Bochník. </a:t>
            </a:r>
            <a:r>
              <a:rPr lang="cs-CZ" sz="2900" i="1" dirty="0" smtClean="0">
                <a:latin typeface="Comic Sans MS" pitchFamily="66" charset="0"/>
              </a:rPr>
              <a:t>Office.</a:t>
            </a:r>
            <a:r>
              <a:rPr lang="cs-CZ" sz="2900" i="1" dirty="0" err="1" smtClean="0">
                <a:latin typeface="Comic Sans MS" pitchFamily="66" charset="0"/>
              </a:rPr>
              <a:t>com</a:t>
            </a:r>
            <a:r>
              <a:rPr lang="cs-CZ" sz="29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900" dirty="0" smtClean="0">
                <a:latin typeface="Comic Sans MS" pitchFamily="66" charset="0"/>
                <a:hlinkClick r:id="rId4"/>
              </a:rPr>
              <a:t>http://office.</a:t>
            </a:r>
            <a:r>
              <a:rPr lang="cs-CZ" sz="2900" dirty="0" err="1" smtClean="0">
                <a:latin typeface="Comic Sans MS" pitchFamily="66" charset="0"/>
                <a:hlinkClick r:id="rId4"/>
              </a:rPr>
              <a:t>microsoft.com</a:t>
            </a:r>
            <a:r>
              <a:rPr lang="cs-CZ" sz="2900" dirty="0" smtClean="0">
                <a:latin typeface="Comic Sans MS" pitchFamily="66" charset="0"/>
                <a:hlinkClick r:id="rId4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4"/>
              </a:rPr>
              <a:t>cs</a:t>
            </a:r>
            <a:r>
              <a:rPr lang="cs-CZ" sz="2900" dirty="0" smtClean="0">
                <a:latin typeface="Comic Sans MS" pitchFamily="66" charset="0"/>
                <a:hlinkClick r:id="rId4"/>
              </a:rPr>
              <a:t>-</a:t>
            </a:r>
            <a:r>
              <a:rPr lang="cs-CZ" sz="2900" dirty="0" err="1" smtClean="0">
                <a:latin typeface="Comic Sans MS" pitchFamily="66" charset="0"/>
                <a:hlinkClick r:id="rId4"/>
              </a:rPr>
              <a:t>cz</a:t>
            </a:r>
            <a:r>
              <a:rPr lang="cs-CZ" sz="2900" dirty="0" smtClean="0">
                <a:latin typeface="Comic Sans MS" pitchFamily="66" charset="0"/>
                <a:hlinkClick r:id="rId4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4"/>
              </a:rPr>
              <a:t>images</a:t>
            </a:r>
            <a:r>
              <a:rPr lang="cs-CZ" sz="2900" dirty="0" smtClean="0">
                <a:latin typeface="Comic Sans MS" pitchFamily="66" charset="0"/>
                <a:hlinkClick r:id="rId4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4"/>
              </a:rPr>
              <a:t>results.aspx</a:t>
            </a:r>
            <a:r>
              <a:rPr lang="cs-CZ" sz="2900" dirty="0" smtClean="0">
                <a:latin typeface="Comic Sans MS" pitchFamily="66" charset="0"/>
                <a:hlinkClick r:id="rId4"/>
              </a:rPr>
              <a:t>?</a:t>
            </a:r>
            <a:r>
              <a:rPr lang="cs-CZ" sz="2900" dirty="0" err="1" smtClean="0">
                <a:latin typeface="Comic Sans MS" pitchFamily="66" charset="0"/>
                <a:hlinkClick r:id="rId4"/>
              </a:rPr>
              <a:t>qu</a:t>
            </a:r>
            <a:r>
              <a:rPr lang="cs-CZ" sz="2900" dirty="0" smtClean="0">
                <a:latin typeface="Comic Sans MS" pitchFamily="66" charset="0"/>
                <a:hlinkClick r:id="rId4"/>
              </a:rPr>
              <a:t>=</a:t>
            </a:r>
            <a:r>
              <a:rPr lang="cs-CZ" sz="2900" dirty="0" err="1" smtClean="0">
                <a:latin typeface="Comic Sans MS" pitchFamily="66" charset="0"/>
                <a:hlinkClick r:id="rId4"/>
              </a:rPr>
              <a:t>loaf</a:t>
            </a:r>
            <a:r>
              <a:rPr lang="cs-CZ" sz="2900" dirty="0" smtClean="0">
                <a:latin typeface="Comic Sans MS" pitchFamily="66" charset="0"/>
                <a:hlinkClick r:id="rId4"/>
              </a:rPr>
              <a:t>&amp;ex=1#</a:t>
            </a:r>
            <a:r>
              <a:rPr lang="cs-CZ" sz="2900" dirty="0" err="1" smtClean="0">
                <a:latin typeface="Comic Sans MS" pitchFamily="66" charset="0"/>
                <a:hlinkClick r:id="rId4"/>
              </a:rPr>
              <a:t>ai</a:t>
            </a:r>
            <a:r>
              <a:rPr lang="cs-CZ" sz="2900" dirty="0" smtClean="0">
                <a:latin typeface="Comic Sans MS" pitchFamily="66" charset="0"/>
                <a:hlinkClick r:id="rId4"/>
              </a:rPr>
              <a:t>:MC900441777|</a:t>
            </a:r>
            <a:endParaRPr lang="cs-CZ" sz="29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900" dirty="0" smtClean="0">
                <a:latin typeface="Comic Sans MS" pitchFamily="66" charset="0"/>
              </a:rPr>
              <a:t>[4</a:t>
            </a:r>
            <a:r>
              <a:rPr lang="cs-CZ" sz="2900" dirty="0" smtClean="0">
                <a:latin typeface="Comic Sans MS"/>
              </a:rPr>
              <a:t>] </a:t>
            </a:r>
            <a:r>
              <a:rPr lang="cs-CZ" sz="2900" dirty="0" smtClean="0">
                <a:latin typeface="Comic Sans MS" pitchFamily="66" charset="0"/>
              </a:rPr>
              <a:t>Šálek. </a:t>
            </a:r>
            <a:r>
              <a:rPr lang="cs-CZ" sz="2900" i="1" dirty="0" smtClean="0">
                <a:latin typeface="Comic Sans MS" pitchFamily="66" charset="0"/>
              </a:rPr>
              <a:t>Office.</a:t>
            </a:r>
            <a:r>
              <a:rPr lang="cs-CZ" sz="2900" i="1" dirty="0" err="1" smtClean="0">
                <a:latin typeface="Comic Sans MS" pitchFamily="66" charset="0"/>
              </a:rPr>
              <a:t>com</a:t>
            </a:r>
            <a:r>
              <a:rPr lang="cs-CZ" sz="29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900" dirty="0" smtClean="0">
                <a:latin typeface="Comic Sans MS" pitchFamily="66" charset="0"/>
                <a:hlinkClick r:id="rId5"/>
              </a:rPr>
              <a:t>http://office.</a:t>
            </a:r>
            <a:r>
              <a:rPr lang="cs-CZ" sz="2900" dirty="0" err="1" smtClean="0">
                <a:latin typeface="Comic Sans MS" pitchFamily="66" charset="0"/>
                <a:hlinkClick r:id="rId5"/>
              </a:rPr>
              <a:t>microsoft.com</a:t>
            </a:r>
            <a:r>
              <a:rPr lang="cs-CZ" sz="2900" dirty="0" smtClean="0">
                <a:latin typeface="Comic Sans MS" pitchFamily="66" charset="0"/>
                <a:hlinkClick r:id="rId5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5"/>
              </a:rPr>
              <a:t>cs</a:t>
            </a:r>
            <a:r>
              <a:rPr lang="cs-CZ" sz="2900" dirty="0" smtClean="0">
                <a:latin typeface="Comic Sans MS" pitchFamily="66" charset="0"/>
                <a:hlinkClick r:id="rId5"/>
              </a:rPr>
              <a:t>-</a:t>
            </a:r>
            <a:r>
              <a:rPr lang="cs-CZ" sz="2900" dirty="0" err="1" smtClean="0">
                <a:latin typeface="Comic Sans MS" pitchFamily="66" charset="0"/>
                <a:hlinkClick r:id="rId5"/>
              </a:rPr>
              <a:t>cz</a:t>
            </a:r>
            <a:r>
              <a:rPr lang="cs-CZ" sz="2900" dirty="0" smtClean="0">
                <a:latin typeface="Comic Sans MS" pitchFamily="66" charset="0"/>
                <a:hlinkClick r:id="rId5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5"/>
              </a:rPr>
              <a:t>images</a:t>
            </a:r>
            <a:r>
              <a:rPr lang="cs-CZ" sz="2900" dirty="0" smtClean="0">
                <a:latin typeface="Comic Sans MS" pitchFamily="66" charset="0"/>
                <a:hlinkClick r:id="rId5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5"/>
              </a:rPr>
              <a:t>results.aspx</a:t>
            </a:r>
            <a:r>
              <a:rPr lang="cs-CZ" sz="2900" dirty="0" smtClean="0">
                <a:latin typeface="Comic Sans MS" pitchFamily="66" charset="0"/>
                <a:hlinkClick r:id="rId5"/>
              </a:rPr>
              <a:t>?</a:t>
            </a:r>
            <a:r>
              <a:rPr lang="cs-CZ" sz="2900" dirty="0" err="1" smtClean="0">
                <a:latin typeface="Comic Sans MS" pitchFamily="66" charset="0"/>
                <a:hlinkClick r:id="rId5"/>
              </a:rPr>
              <a:t>qu</a:t>
            </a:r>
            <a:r>
              <a:rPr lang="cs-CZ" sz="2900" dirty="0" smtClean="0">
                <a:latin typeface="Comic Sans MS" pitchFamily="66" charset="0"/>
                <a:hlinkClick r:id="rId5"/>
              </a:rPr>
              <a:t>=%C5%A1%C3%A1lek&amp;ex=1#</a:t>
            </a:r>
            <a:r>
              <a:rPr lang="cs-CZ" sz="2900" dirty="0" err="1" smtClean="0">
                <a:latin typeface="Comic Sans MS" pitchFamily="66" charset="0"/>
                <a:hlinkClick r:id="rId5"/>
              </a:rPr>
              <a:t>ai</a:t>
            </a:r>
            <a:r>
              <a:rPr lang="cs-CZ" sz="2900" dirty="0" smtClean="0">
                <a:latin typeface="Comic Sans MS" pitchFamily="66" charset="0"/>
                <a:hlinkClick r:id="rId5"/>
              </a:rPr>
              <a:t>:MC900433885|</a:t>
            </a:r>
            <a:r>
              <a:rPr lang="cs-CZ" sz="2900" dirty="0" err="1" smtClean="0">
                <a:latin typeface="Comic Sans MS" pitchFamily="66" charset="0"/>
                <a:hlinkClick r:id="rId5"/>
              </a:rPr>
              <a:t>mt</a:t>
            </a:r>
            <a:r>
              <a:rPr lang="cs-CZ" sz="2900" dirty="0" smtClean="0">
                <a:latin typeface="Comic Sans MS" pitchFamily="66" charset="0"/>
                <a:hlinkClick r:id="rId5"/>
              </a:rPr>
              <a:t>:1|</a:t>
            </a:r>
            <a:endParaRPr lang="cs-CZ" sz="29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900" dirty="0" smtClean="0">
                <a:latin typeface="Comic Sans MS" pitchFamily="66" charset="0"/>
              </a:rPr>
              <a:t>[5</a:t>
            </a:r>
            <a:r>
              <a:rPr lang="cs-CZ" sz="2900" dirty="0" smtClean="0">
                <a:latin typeface="Comic Sans MS"/>
              </a:rPr>
              <a:t>] </a:t>
            </a:r>
            <a:r>
              <a:rPr lang="cs-CZ" sz="2900" dirty="0" smtClean="0">
                <a:latin typeface="Comic Sans MS" pitchFamily="66" charset="0"/>
              </a:rPr>
              <a:t>Sklenička. Láhev. </a:t>
            </a:r>
            <a:r>
              <a:rPr lang="cs-CZ" sz="2900" i="1" dirty="0" smtClean="0">
                <a:latin typeface="Comic Sans MS" pitchFamily="66" charset="0"/>
              </a:rPr>
              <a:t>Office.</a:t>
            </a:r>
            <a:r>
              <a:rPr lang="cs-CZ" sz="2900" i="1" dirty="0" err="1" smtClean="0">
                <a:latin typeface="Comic Sans MS" pitchFamily="66" charset="0"/>
              </a:rPr>
              <a:t>com</a:t>
            </a:r>
            <a:r>
              <a:rPr lang="cs-CZ" sz="29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900" dirty="0" smtClean="0">
                <a:latin typeface="Comic Sans MS" pitchFamily="66" charset="0"/>
                <a:hlinkClick r:id="rId6"/>
              </a:rPr>
              <a:t>http://office.</a:t>
            </a:r>
            <a:r>
              <a:rPr lang="cs-CZ" sz="2900" dirty="0" err="1" smtClean="0">
                <a:latin typeface="Comic Sans MS" pitchFamily="66" charset="0"/>
                <a:hlinkClick r:id="rId6"/>
              </a:rPr>
              <a:t>microsoft.com</a:t>
            </a:r>
            <a:r>
              <a:rPr lang="cs-CZ" sz="2900" dirty="0" smtClean="0">
                <a:latin typeface="Comic Sans MS" pitchFamily="66" charset="0"/>
                <a:hlinkClick r:id="rId6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6"/>
              </a:rPr>
              <a:t>cs</a:t>
            </a:r>
            <a:r>
              <a:rPr lang="cs-CZ" sz="2900" dirty="0" smtClean="0">
                <a:latin typeface="Comic Sans MS" pitchFamily="66" charset="0"/>
                <a:hlinkClick r:id="rId6"/>
              </a:rPr>
              <a:t>-</a:t>
            </a:r>
            <a:r>
              <a:rPr lang="cs-CZ" sz="2900" dirty="0" err="1" smtClean="0">
                <a:latin typeface="Comic Sans MS" pitchFamily="66" charset="0"/>
                <a:hlinkClick r:id="rId6"/>
              </a:rPr>
              <a:t>cz</a:t>
            </a:r>
            <a:r>
              <a:rPr lang="cs-CZ" sz="2900" dirty="0" smtClean="0">
                <a:latin typeface="Comic Sans MS" pitchFamily="66" charset="0"/>
                <a:hlinkClick r:id="rId6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6"/>
              </a:rPr>
              <a:t>images</a:t>
            </a:r>
            <a:r>
              <a:rPr lang="cs-CZ" sz="2900" dirty="0" smtClean="0">
                <a:latin typeface="Comic Sans MS" pitchFamily="66" charset="0"/>
                <a:hlinkClick r:id="rId6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6"/>
              </a:rPr>
              <a:t>results.aspx</a:t>
            </a:r>
            <a:r>
              <a:rPr lang="cs-CZ" sz="2900" dirty="0" smtClean="0">
                <a:latin typeface="Comic Sans MS" pitchFamily="66" charset="0"/>
                <a:hlinkClick r:id="rId6"/>
              </a:rPr>
              <a:t>?</a:t>
            </a:r>
            <a:r>
              <a:rPr lang="cs-CZ" sz="2900" dirty="0" err="1" smtClean="0">
                <a:latin typeface="Comic Sans MS" pitchFamily="66" charset="0"/>
                <a:hlinkClick r:id="rId6"/>
              </a:rPr>
              <a:t>qu</a:t>
            </a:r>
            <a:r>
              <a:rPr lang="cs-CZ" sz="2900" dirty="0" smtClean="0">
                <a:latin typeface="Comic Sans MS" pitchFamily="66" charset="0"/>
                <a:hlinkClick r:id="rId6"/>
              </a:rPr>
              <a:t>=skleni%C4%8Dka&amp;ex=1#</a:t>
            </a:r>
            <a:r>
              <a:rPr lang="cs-CZ" sz="2900" dirty="0" err="1" smtClean="0">
                <a:latin typeface="Comic Sans MS" pitchFamily="66" charset="0"/>
                <a:hlinkClick r:id="rId6"/>
              </a:rPr>
              <a:t>ai</a:t>
            </a:r>
            <a:r>
              <a:rPr lang="cs-CZ" sz="2900" dirty="0" smtClean="0">
                <a:latin typeface="Comic Sans MS" pitchFamily="66" charset="0"/>
                <a:hlinkClick r:id="rId6"/>
              </a:rPr>
              <a:t>:MC900250809|</a:t>
            </a:r>
            <a:r>
              <a:rPr lang="cs-CZ" sz="2900" dirty="0" err="1" smtClean="0">
                <a:latin typeface="Comic Sans MS" pitchFamily="66" charset="0"/>
                <a:hlinkClick r:id="rId6"/>
              </a:rPr>
              <a:t>mt</a:t>
            </a:r>
            <a:r>
              <a:rPr lang="cs-CZ" sz="2900" dirty="0" smtClean="0">
                <a:latin typeface="Comic Sans MS" pitchFamily="66" charset="0"/>
                <a:hlinkClick r:id="rId6"/>
              </a:rPr>
              <a:t>:1</a:t>
            </a:r>
            <a:endParaRPr lang="cs-CZ" sz="29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900" dirty="0" smtClean="0">
                <a:latin typeface="Comic Sans MS" pitchFamily="66" charset="0"/>
              </a:rPr>
              <a:t>[6</a:t>
            </a:r>
            <a:r>
              <a:rPr lang="cs-CZ" sz="2900" dirty="0" smtClean="0">
                <a:latin typeface="Comic Sans MS"/>
              </a:rPr>
              <a:t>] </a:t>
            </a:r>
            <a:r>
              <a:rPr lang="cs-CZ" sz="2900" dirty="0" smtClean="0">
                <a:latin typeface="Comic Sans MS" pitchFamily="66" charset="0"/>
              </a:rPr>
              <a:t>Krajíc. </a:t>
            </a:r>
            <a:r>
              <a:rPr lang="cs-CZ" sz="2900" i="1" dirty="0" smtClean="0">
                <a:latin typeface="Comic Sans MS" pitchFamily="66" charset="0"/>
              </a:rPr>
              <a:t>Office.</a:t>
            </a:r>
            <a:r>
              <a:rPr lang="cs-CZ" sz="2900" i="1" dirty="0" err="1" smtClean="0">
                <a:latin typeface="Comic Sans MS" pitchFamily="66" charset="0"/>
              </a:rPr>
              <a:t>com</a:t>
            </a:r>
            <a:r>
              <a:rPr lang="cs-CZ" sz="29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900" dirty="0" smtClean="0">
                <a:latin typeface="Comic Sans MS" pitchFamily="66" charset="0"/>
                <a:hlinkClick r:id="rId7"/>
              </a:rPr>
              <a:t>http://office.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microsoft.com</a:t>
            </a:r>
            <a:r>
              <a:rPr lang="cs-CZ" sz="2900" dirty="0" smtClean="0">
                <a:latin typeface="Comic Sans MS" pitchFamily="66" charset="0"/>
                <a:hlinkClick r:id="rId7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cs</a:t>
            </a:r>
            <a:r>
              <a:rPr lang="cs-CZ" sz="2900" dirty="0" smtClean="0">
                <a:latin typeface="Comic Sans MS" pitchFamily="66" charset="0"/>
                <a:hlinkClick r:id="rId7"/>
              </a:rPr>
              <a:t>-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cz</a:t>
            </a:r>
            <a:r>
              <a:rPr lang="cs-CZ" sz="2900" dirty="0" smtClean="0">
                <a:latin typeface="Comic Sans MS" pitchFamily="66" charset="0"/>
                <a:hlinkClick r:id="rId7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images</a:t>
            </a:r>
            <a:r>
              <a:rPr lang="cs-CZ" sz="2900" dirty="0" smtClean="0">
                <a:latin typeface="Comic Sans MS" pitchFamily="66" charset="0"/>
                <a:hlinkClick r:id="rId7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results.aspx</a:t>
            </a:r>
            <a:r>
              <a:rPr lang="cs-CZ" sz="2900" dirty="0" smtClean="0">
                <a:latin typeface="Comic Sans MS" pitchFamily="66" charset="0"/>
                <a:hlinkClick r:id="rId7"/>
              </a:rPr>
              <a:t>?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qu</a:t>
            </a:r>
            <a:r>
              <a:rPr lang="cs-CZ" sz="2900" dirty="0" smtClean="0">
                <a:latin typeface="Comic Sans MS" pitchFamily="66" charset="0"/>
                <a:hlinkClick r:id="rId7"/>
              </a:rPr>
              <a:t>=kraj%C3%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ADc</a:t>
            </a:r>
            <a:r>
              <a:rPr lang="cs-CZ" sz="2900" dirty="0" smtClean="0">
                <a:latin typeface="Comic Sans MS" pitchFamily="66" charset="0"/>
                <a:hlinkClick r:id="rId7"/>
              </a:rPr>
              <a:t>&amp;ex=2#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ai</a:t>
            </a:r>
            <a:r>
              <a:rPr lang="cs-CZ" sz="2900" dirty="0" smtClean="0">
                <a:latin typeface="Comic Sans MS" pitchFamily="66" charset="0"/>
                <a:hlinkClick r:id="rId7"/>
              </a:rPr>
              <a:t>:MC900441778|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mt</a:t>
            </a:r>
            <a:r>
              <a:rPr lang="cs-CZ" sz="2900" dirty="0" smtClean="0">
                <a:latin typeface="Comic Sans MS" pitchFamily="66" charset="0"/>
                <a:hlinkClick r:id="rId7"/>
              </a:rPr>
              <a:t>:1|</a:t>
            </a:r>
          </a:p>
          <a:p>
            <a:pPr>
              <a:buNone/>
            </a:pPr>
            <a:r>
              <a:rPr lang="cs-CZ" sz="2900" dirty="0" smtClean="0">
                <a:latin typeface="Comic Sans MS" pitchFamily="66" charset="0"/>
              </a:rPr>
              <a:t>[7</a:t>
            </a:r>
            <a:r>
              <a:rPr lang="cs-CZ" sz="2900" dirty="0" smtClean="0">
                <a:latin typeface="Comic Sans MS"/>
              </a:rPr>
              <a:t>] </a:t>
            </a:r>
            <a:r>
              <a:rPr lang="cs-CZ" sz="2900" dirty="0" smtClean="0">
                <a:latin typeface="Comic Sans MS" pitchFamily="66" charset="0"/>
              </a:rPr>
              <a:t>Hrneček. </a:t>
            </a:r>
            <a:r>
              <a:rPr lang="cs-CZ" sz="2900" i="1" dirty="0" smtClean="0">
                <a:latin typeface="Comic Sans MS" pitchFamily="66" charset="0"/>
              </a:rPr>
              <a:t>Office.</a:t>
            </a:r>
            <a:r>
              <a:rPr lang="cs-CZ" sz="2900" i="1" dirty="0" err="1" smtClean="0">
                <a:latin typeface="Comic Sans MS" pitchFamily="66" charset="0"/>
              </a:rPr>
              <a:t>com</a:t>
            </a:r>
            <a:r>
              <a:rPr lang="cs-CZ" sz="29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900" dirty="0" smtClean="0">
                <a:latin typeface="Comic Sans MS" pitchFamily="66" charset="0"/>
                <a:hlinkClick r:id="rId7"/>
              </a:rPr>
              <a:t>http://office.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microsoft.com</a:t>
            </a:r>
            <a:r>
              <a:rPr lang="cs-CZ" sz="2900" dirty="0" smtClean="0">
                <a:latin typeface="Comic Sans MS" pitchFamily="66" charset="0"/>
                <a:hlinkClick r:id="rId7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cs</a:t>
            </a:r>
            <a:r>
              <a:rPr lang="cs-CZ" sz="2900" dirty="0" smtClean="0">
                <a:latin typeface="Comic Sans MS" pitchFamily="66" charset="0"/>
                <a:hlinkClick r:id="rId7"/>
              </a:rPr>
              <a:t>-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cz</a:t>
            </a:r>
            <a:r>
              <a:rPr lang="cs-CZ" sz="2900" dirty="0" smtClean="0">
                <a:latin typeface="Comic Sans MS" pitchFamily="66" charset="0"/>
                <a:hlinkClick r:id="rId7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images</a:t>
            </a:r>
            <a:r>
              <a:rPr lang="cs-CZ" sz="2900" dirty="0" smtClean="0">
                <a:latin typeface="Comic Sans MS" pitchFamily="66" charset="0"/>
                <a:hlinkClick r:id="rId7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results.aspx</a:t>
            </a:r>
            <a:r>
              <a:rPr lang="cs-CZ" sz="2900" dirty="0" smtClean="0">
                <a:latin typeface="Comic Sans MS" pitchFamily="66" charset="0"/>
                <a:hlinkClick r:id="rId7"/>
              </a:rPr>
              <a:t>?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qu</a:t>
            </a:r>
            <a:r>
              <a:rPr lang="cs-CZ" sz="2900" dirty="0" smtClean="0">
                <a:latin typeface="Comic Sans MS" pitchFamily="66" charset="0"/>
                <a:hlinkClick r:id="rId7"/>
              </a:rPr>
              <a:t>=hrne%C4%8Dek&amp;ex=1#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ai</a:t>
            </a:r>
            <a:r>
              <a:rPr lang="cs-CZ" sz="2900" dirty="0" smtClean="0">
                <a:latin typeface="Comic Sans MS" pitchFamily="66" charset="0"/>
                <a:hlinkClick r:id="rId7"/>
              </a:rPr>
              <a:t>:MC900438207|</a:t>
            </a:r>
          </a:p>
          <a:p>
            <a:pPr>
              <a:buNone/>
            </a:pPr>
            <a:r>
              <a:rPr lang="cs-CZ" sz="2900" dirty="0" smtClean="0">
                <a:latin typeface="Comic Sans MS" pitchFamily="66" charset="0"/>
              </a:rPr>
              <a:t>[8</a:t>
            </a:r>
            <a:r>
              <a:rPr lang="cs-CZ" sz="2900" dirty="0" smtClean="0">
                <a:latin typeface="Comic Sans MS"/>
              </a:rPr>
              <a:t>] </a:t>
            </a:r>
            <a:r>
              <a:rPr lang="cs-CZ" sz="2900" dirty="0" smtClean="0">
                <a:latin typeface="Comic Sans MS" pitchFamily="66" charset="0"/>
              </a:rPr>
              <a:t>Sáček. </a:t>
            </a:r>
            <a:r>
              <a:rPr lang="cs-CZ" sz="2900" i="1" dirty="0" smtClean="0">
                <a:latin typeface="Comic Sans MS" pitchFamily="66" charset="0"/>
              </a:rPr>
              <a:t>Office.</a:t>
            </a:r>
            <a:r>
              <a:rPr lang="cs-CZ" sz="2900" i="1" dirty="0" err="1" smtClean="0">
                <a:latin typeface="Comic Sans MS" pitchFamily="66" charset="0"/>
              </a:rPr>
              <a:t>com</a:t>
            </a:r>
            <a:r>
              <a:rPr lang="cs-CZ" sz="29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900" dirty="0" smtClean="0">
                <a:latin typeface="Comic Sans MS" pitchFamily="66" charset="0"/>
                <a:hlinkClick r:id="rId7"/>
              </a:rPr>
              <a:t>http://office.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microsoft.com</a:t>
            </a:r>
            <a:r>
              <a:rPr lang="cs-CZ" sz="2900" dirty="0" smtClean="0">
                <a:latin typeface="Comic Sans MS" pitchFamily="66" charset="0"/>
                <a:hlinkClick r:id="rId7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cs</a:t>
            </a:r>
            <a:r>
              <a:rPr lang="cs-CZ" sz="2900" dirty="0" smtClean="0">
                <a:latin typeface="Comic Sans MS" pitchFamily="66" charset="0"/>
                <a:hlinkClick r:id="rId7"/>
              </a:rPr>
              <a:t>-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cz</a:t>
            </a:r>
            <a:r>
              <a:rPr lang="cs-CZ" sz="2900" dirty="0" smtClean="0">
                <a:latin typeface="Comic Sans MS" pitchFamily="66" charset="0"/>
                <a:hlinkClick r:id="rId7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images</a:t>
            </a:r>
            <a:r>
              <a:rPr lang="cs-CZ" sz="2900" dirty="0" smtClean="0">
                <a:latin typeface="Comic Sans MS" pitchFamily="66" charset="0"/>
                <a:hlinkClick r:id="rId7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results.aspx</a:t>
            </a:r>
            <a:r>
              <a:rPr lang="cs-CZ" sz="2900" dirty="0" smtClean="0">
                <a:latin typeface="Comic Sans MS" pitchFamily="66" charset="0"/>
                <a:hlinkClick r:id="rId7"/>
              </a:rPr>
              <a:t>?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qu</a:t>
            </a:r>
            <a:r>
              <a:rPr lang="cs-CZ" sz="2900" dirty="0" smtClean="0">
                <a:latin typeface="Comic Sans MS" pitchFamily="66" charset="0"/>
                <a:hlinkClick r:id="rId7"/>
              </a:rPr>
              <a:t>=s%C3%A1%C4%8Dek&amp;ex=1#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ai</a:t>
            </a:r>
            <a:r>
              <a:rPr lang="cs-CZ" sz="2900" dirty="0" smtClean="0">
                <a:latin typeface="Comic Sans MS" pitchFamily="66" charset="0"/>
                <a:hlinkClick r:id="rId7"/>
              </a:rPr>
              <a:t>:MC900348883|</a:t>
            </a:r>
            <a:r>
              <a:rPr lang="cs-CZ" sz="2900" dirty="0" err="1" smtClean="0">
                <a:latin typeface="Comic Sans MS" pitchFamily="66" charset="0"/>
                <a:hlinkClick r:id="rId7"/>
              </a:rPr>
              <a:t>mt</a:t>
            </a:r>
            <a:r>
              <a:rPr lang="cs-CZ" sz="2900" dirty="0" smtClean="0">
                <a:latin typeface="Comic Sans MS" pitchFamily="66" charset="0"/>
                <a:hlinkClick r:id="rId7"/>
              </a:rPr>
              <a:t>:1|</a:t>
            </a:r>
          </a:p>
          <a:p>
            <a:pPr>
              <a:buNone/>
            </a:pPr>
            <a:r>
              <a:rPr lang="cs-CZ" sz="2900" dirty="0" smtClean="0">
                <a:latin typeface="Comic Sans MS" pitchFamily="66" charset="0"/>
              </a:rPr>
              <a:t>[9</a:t>
            </a:r>
            <a:r>
              <a:rPr lang="cs-CZ" sz="2900" dirty="0" smtClean="0">
                <a:latin typeface="Comic Sans MS"/>
              </a:rPr>
              <a:t>] </a:t>
            </a:r>
            <a:r>
              <a:rPr lang="cs-CZ" sz="2900" dirty="0" smtClean="0">
                <a:latin typeface="Comic Sans MS" pitchFamily="66" charset="0"/>
              </a:rPr>
              <a:t>Čokoláda. </a:t>
            </a:r>
            <a:r>
              <a:rPr lang="cs-CZ" sz="2900" i="1" dirty="0" smtClean="0">
                <a:latin typeface="Comic Sans MS" pitchFamily="66" charset="0"/>
              </a:rPr>
              <a:t>Office.</a:t>
            </a:r>
            <a:r>
              <a:rPr lang="cs-CZ" sz="2900" i="1" dirty="0" err="1" smtClean="0">
                <a:latin typeface="Comic Sans MS" pitchFamily="66" charset="0"/>
              </a:rPr>
              <a:t>com</a:t>
            </a:r>
            <a:r>
              <a:rPr lang="cs-CZ" sz="29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900" dirty="0" smtClean="0">
                <a:latin typeface="Comic Sans MS" pitchFamily="66" charset="0"/>
                <a:hlinkClick r:id="rId8"/>
              </a:rPr>
              <a:t>http://office.</a:t>
            </a:r>
            <a:r>
              <a:rPr lang="cs-CZ" sz="2900" dirty="0" err="1" smtClean="0">
                <a:latin typeface="Comic Sans MS" pitchFamily="66" charset="0"/>
                <a:hlinkClick r:id="rId8"/>
              </a:rPr>
              <a:t>microsoft.com</a:t>
            </a:r>
            <a:r>
              <a:rPr lang="cs-CZ" sz="2900" dirty="0" smtClean="0">
                <a:latin typeface="Comic Sans MS" pitchFamily="66" charset="0"/>
                <a:hlinkClick r:id="rId8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8"/>
              </a:rPr>
              <a:t>cs</a:t>
            </a:r>
            <a:r>
              <a:rPr lang="cs-CZ" sz="2900" dirty="0" smtClean="0">
                <a:latin typeface="Comic Sans MS" pitchFamily="66" charset="0"/>
                <a:hlinkClick r:id="rId8"/>
              </a:rPr>
              <a:t>-</a:t>
            </a:r>
            <a:r>
              <a:rPr lang="cs-CZ" sz="2900" dirty="0" err="1" smtClean="0">
                <a:latin typeface="Comic Sans MS" pitchFamily="66" charset="0"/>
                <a:hlinkClick r:id="rId8"/>
              </a:rPr>
              <a:t>cz</a:t>
            </a:r>
            <a:r>
              <a:rPr lang="cs-CZ" sz="2900" dirty="0" smtClean="0">
                <a:latin typeface="Comic Sans MS" pitchFamily="66" charset="0"/>
                <a:hlinkClick r:id="rId8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8"/>
              </a:rPr>
              <a:t>images</a:t>
            </a:r>
            <a:r>
              <a:rPr lang="cs-CZ" sz="2900" dirty="0" smtClean="0">
                <a:latin typeface="Comic Sans MS" pitchFamily="66" charset="0"/>
                <a:hlinkClick r:id="rId8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8"/>
              </a:rPr>
              <a:t>results.aspx</a:t>
            </a:r>
            <a:r>
              <a:rPr lang="cs-CZ" sz="2900" dirty="0" smtClean="0">
                <a:latin typeface="Comic Sans MS" pitchFamily="66" charset="0"/>
                <a:hlinkClick r:id="rId8"/>
              </a:rPr>
              <a:t>?</a:t>
            </a:r>
            <a:r>
              <a:rPr lang="cs-CZ" sz="2900" dirty="0" err="1" smtClean="0">
                <a:latin typeface="Comic Sans MS" pitchFamily="66" charset="0"/>
                <a:hlinkClick r:id="rId8"/>
              </a:rPr>
              <a:t>qu</a:t>
            </a:r>
            <a:r>
              <a:rPr lang="cs-CZ" sz="2900" dirty="0" smtClean="0">
                <a:latin typeface="Comic Sans MS" pitchFamily="66" charset="0"/>
                <a:hlinkClick r:id="rId8"/>
              </a:rPr>
              <a:t>=%C4%8Cokol%C3%A1da&amp;ex=1#</a:t>
            </a:r>
            <a:r>
              <a:rPr lang="cs-CZ" sz="2900" dirty="0" err="1" smtClean="0">
                <a:latin typeface="Comic Sans MS" pitchFamily="66" charset="0"/>
                <a:hlinkClick r:id="rId8"/>
              </a:rPr>
              <a:t>ai</a:t>
            </a:r>
            <a:r>
              <a:rPr lang="cs-CZ" sz="2900" dirty="0" smtClean="0">
                <a:latin typeface="Comic Sans MS" pitchFamily="66" charset="0"/>
                <a:hlinkClick r:id="rId8"/>
              </a:rPr>
              <a:t>:MC900215937|</a:t>
            </a:r>
            <a:r>
              <a:rPr lang="cs-CZ" sz="2900" dirty="0" err="1" smtClean="0">
                <a:latin typeface="Comic Sans MS" pitchFamily="66" charset="0"/>
                <a:hlinkClick r:id="rId8"/>
              </a:rPr>
              <a:t>mt</a:t>
            </a:r>
            <a:r>
              <a:rPr lang="cs-CZ" sz="2900" dirty="0" smtClean="0">
                <a:latin typeface="Comic Sans MS" pitchFamily="66" charset="0"/>
                <a:hlinkClick r:id="rId8"/>
              </a:rPr>
              <a:t>:1|</a:t>
            </a:r>
            <a:endParaRPr lang="cs-CZ" sz="29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900" dirty="0" smtClean="0">
                <a:latin typeface="Comic Sans MS" pitchFamily="66" charset="0"/>
              </a:rPr>
              <a:t>[10</a:t>
            </a:r>
            <a:r>
              <a:rPr lang="cs-CZ" sz="2900" dirty="0" smtClean="0">
                <a:latin typeface="Comic Sans MS"/>
              </a:rPr>
              <a:t>] </a:t>
            </a:r>
            <a:r>
              <a:rPr lang="cs-CZ" sz="2900" dirty="0" smtClean="0">
                <a:latin typeface="Comic Sans MS" pitchFamily="66" charset="0"/>
              </a:rPr>
              <a:t>Konzerva. </a:t>
            </a:r>
            <a:r>
              <a:rPr lang="cs-CZ" sz="2900" i="1" dirty="0" smtClean="0">
                <a:latin typeface="Comic Sans MS" pitchFamily="66" charset="0"/>
              </a:rPr>
              <a:t>Office.</a:t>
            </a:r>
            <a:r>
              <a:rPr lang="cs-CZ" sz="2900" i="1" dirty="0" err="1" smtClean="0">
                <a:latin typeface="Comic Sans MS" pitchFamily="66" charset="0"/>
              </a:rPr>
              <a:t>com</a:t>
            </a:r>
            <a:r>
              <a:rPr lang="cs-CZ" sz="29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900" dirty="0" smtClean="0">
                <a:latin typeface="Comic Sans MS" pitchFamily="66" charset="0"/>
                <a:hlinkClick r:id="rId9"/>
              </a:rPr>
              <a:t>http://office.</a:t>
            </a:r>
            <a:r>
              <a:rPr lang="cs-CZ" sz="2900" dirty="0" err="1" smtClean="0">
                <a:latin typeface="Comic Sans MS" pitchFamily="66" charset="0"/>
                <a:hlinkClick r:id="rId9"/>
              </a:rPr>
              <a:t>microsoft.com</a:t>
            </a:r>
            <a:r>
              <a:rPr lang="cs-CZ" sz="2900" dirty="0" smtClean="0">
                <a:latin typeface="Comic Sans MS" pitchFamily="66" charset="0"/>
                <a:hlinkClick r:id="rId9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9"/>
              </a:rPr>
              <a:t>cs</a:t>
            </a:r>
            <a:r>
              <a:rPr lang="cs-CZ" sz="2900" dirty="0" smtClean="0">
                <a:latin typeface="Comic Sans MS" pitchFamily="66" charset="0"/>
                <a:hlinkClick r:id="rId9"/>
              </a:rPr>
              <a:t>-</a:t>
            </a:r>
            <a:r>
              <a:rPr lang="cs-CZ" sz="2900" dirty="0" err="1" smtClean="0">
                <a:latin typeface="Comic Sans MS" pitchFamily="66" charset="0"/>
                <a:hlinkClick r:id="rId9"/>
              </a:rPr>
              <a:t>cz</a:t>
            </a:r>
            <a:r>
              <a:rPr lang="cs-CZ" sz="2900" dirty="0" smtClean="0">
                <a:latin typeface="Comic Sans MS" pitchFamily="66" charset="0"/>
                <a:hlinkClick r:id="rId9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9"/>
              </a:rPr>
              <a:t>images</a:t>
            </a:r>
            <a:r>
              <a:rPr lang="cs-CZ" sz="2900" dirty="0" smtClean="0">
                <a:latin typeface="Comic Sans MS" pitchFamily="66" charset="0"/>
                <a:hlinkClick r:id="rId9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9"/>
              </a:rPr>
              <a:t>results.aspx</a:t>
            </a:r>
            <a:r>
              <a:rPr lang="cs-CZ" sz="2900" dirty="0" smtClean="0">
                <a:latin typeface="Comic Sans MS" pitchFamily="66" charset="0"/>
                <a:hlinkClick r:id="rId9"/>
              </a:rPr>
              <a:t>?</a:t>
            </a:r>
            <a:r>
              <a:rPr lang="cs-CZ" sz="2900" dirty="0" err="1" smtClean="0">
                <a:latin typeface="Comic Sans MS" pitchFamily="66" charset="0"/>
                <a:hlinkClick r:id="rId9"/>
              </a:rPr>
              <a:t>qu</a:t>
            </a:r>
            <a:r>
              <a:rPr lang="cs-CZ" sz="2900" dirty="0" smtClean="0">
                <a:latin typeface="Comic Sans MS" pitchFamily="66" charset="0"/>
                <a:hlinkClick r:id="rId9"/>
              </a:rPr>
              <a:t>=Konzerva&amp;ex=1#</a:t>
            </a:r>
            <a:r>
              <a:rPr lang="cs-CZ" sz="2900" dirty="0" err="1" smtClean="0">
                <a:latin typeface="Comic Sans MS" pitchFamily="66" charset="0"/>
                <a:hlinkClick r:id="rId9"/>
              </a:rPr>
              <a:t>ai</a:t>
            </a:r>
            <a:r>
              <a:rPr lang="cs-CZ" sz="2900" dirty="0" smtClean="0">
                <a:latin typeface="Comic Sans MS" pitchFamily="66" charset="0"/>
                <a:hlinkClick r:id="rId9"/>
              </a:rPr>
              <a:t>:MC900290206|</a:t>
            </a:r>
            <a:r>
              <a:rPr lang="cs-CZ" sz="2900" dirty="0" err="1" smtClean="0">
                <a:latin typeface="Comic Sans MS" pitchFamily="66" charset="0"/>
                <a:hlinkClick r:id="rId9"/>
              </a:rPr>
              <a:t>mt</a:t>
            </a:r>
            <a:r>
              <a:rPr lang="cs-CZ" sz="2900" dirty="0" smtClean="0">
                <a:latin typeface="Comic Sans MS" pitchFamily="66" charset="0"/>
                <a:hlinkClick r:id="rId9"/>
              </a:rPr>
              <a:t>:1|</a:t>
            </a:r>
            <a:endParaRPr lang="cs-CZ" sz="29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900" dirty="0" smtClean="0">
                <a:latin typeface="Comic Sans MS" pitchFamily="66" charset="0"/>
              </a:rPr>
              <a:t>[11] Sklenice vody. </a:t>
            </a:r>
            <a:r>
              <a:rPr lang="cs-CZ" sz="2900" i="1" dirty="0" smtClean="0">
                <a:latin typeface="Comic Sans MS" pitchFamily="66" charset="0"/>
              </a:rPr>
              <a:t>Office.</a:t>
            </a:r>
            <a:r>
              <a:rPr lang="cs-CZ" sz="2900" i="1" dirty="0" err="1" smtClean="0">
                <a:latin typeface="Comic Sans MS" pitchFamily="66" charset="0"/>
              </a:rPr>
              <a:t>com</a:t>
            </a:r>
            <a:r>
              <a:rPr lang="cs-CZ" sz="29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900" dirty="0" smtClean="0">
                <a:latin typeface="Comic Sans MS" pitchFamily="66" charset="0"/>
                <a:hlinkClick r:id="rId10"/>
              </a:rPr>
              <a:t>http://office.</a:t>
            </a:r>
            <a:r>
              <a:rPr lang="cs-CZ" sz="2900" dirty="0" err="1" smtClean="0">
                <a:latin typeface="Comic Sans MS" pitchFamily="66" charset="0"/>
                <a:hlinkClick r:id="rId10"/>
              </a:rPr>
              <a:t>microsoft.com</a:t>
            </a:r>
            <a:r>
              <a:rPr lang="cs-CZ" sz="2900" dirty="0" smtClean="0">
                <a:latin typeface="Comic Sans MS" pitchFamily="66" charset="0"/>
                <a:hlinkClick r:id="rId10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10"/>
              </a:rPr>
              <a:t>cs</a:t>
            </a:r>
            <a:r>
              <a:rPr lang="cs-CZ" sz="2900" dirty="0" smtClean="0">
                <a:latin typeface="Comic Sans MS" pitchFamily="66" charset="0"/>
                <a:hlinkClick r:id="rId10"/>
              </a:rPr>
              <a:t>-</a:t>
            </a:r>
            <a:r>
              <a:rPr lang="cs-CZ" sz="2900" dirty="0" err="1" smtClean="0">
                <a:latin typeface="Comic Sans MS" pitchFamily="66" charset="0"/>
                <a:hlinkClick r:id="rId10"/>
              </a:rPr>
              <a:t>cz</a:t>
            </a:r>
            <a:r>
              <a:rPr lang="cs-CZ" sz="2900" dirty="0" smtClean="0">
                <a:latin typeface="Comic Sans MS" pitchFamily="66" charset="0"/>
                <a:hlinkClick r:id="rId10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10"/>
              </a:rPr>
              <a:t>images</a:t>
            </a:r>
            <a:r>
              <a:rPr lang="cs-CZ" sz="2900" dirty="0" smtClean="0">
                <a:latin typeface="Comic Sans MS" pitchFamily="66" charset="0"/>
                <a:hlinkClick r:id="rId10"/>
              </a:rPr>
              <a:t>/</a:t>
            </a:r>
            <a:r>
              <a:rPr lang="cs-CZ" sz="2900" dirty="0" err="1" smtClean="0">
                <a:latin typeface="Comic Sans MS" pitchFamily="66" charset="0"/>
                <a:hlinkClick r:id="rId10"/>
              </a:rPr>
              <a:t>results.aspx</a:t>
            </a:r>
            <a:r>
              <a:rPr lang="cs-CZ" sz="2900" dirty="0" smtClean="0">
                <a:latin typeface="Comic Sans MS" pitchFamily="66" charset="0"/>
                <a:hlinkClick r:id="rId10"/>
              </a:rPr>
              <a:t>?</a:t>
            </a:r>
            <a:r>
              <a:rPr lang="cs-CZ" sz="2900" dirty="0" err="1" smtClean="0">
                <a:latin typeface="Comic Sans MS" pitchFamily="66" charset="0"/>
                <a:hlinkClick r:id="rId10"/>
              </a:rPr>
              <a:t>qu</a:t>
            </a:r>
            <a:r>
              <a:rPr lang="cs-CZ" sz="2900" dirty="0" smtClean="0">
                <a:latin typeface="Comic Sans MS" pitchFamily="66" charset="0"/>
                <a:hlinkClick r:id="rId10"/>
              </a:rPr>
              <a:t>=sklenice%20vody&amp;ex=2#</a:t>
            </a:r>
            <a:r>
              <a:rPr lang="cs-CZ" sz="2900" dirty="0" err="1" smtClean="0">
                <a:latin typeface="Comic Sans MS" pitchFamily="66" charset="0"/>
                <a:hlinkClick r:id="rId10"/>
              </a:rPr>
              <a:t>ai</a:t>
            </a:r>
            <a:r>
              <a:rPr lang="cs-CZ" sz="2900" dirty="0" smtClean="0">
                <a:latin typeface="Comic Sans MS" pitchFamily="66" charset="0"/>
                <a:hlinkClick r:id="rId10"/>
              </a:rPr>
              <a:t>:MP900321110|</a:t>
            </a:r>
            <a:endParaRPr lang="cs-CZ" sz="2900" dirty="0" smtClean="0">
              <a:latin typeface="Comic Sans MS" pitchFamily="66" charset="0"/>
            </a:endParaRPr>
          </a:p>
          <a:p>
            <a:pPr>
              <a:buNone/>
            </a:pP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endParaRPr lang="cs-CZ" sz="1500" dirty="0" smtClean="0">
              <a:latin typeface="Comic Sans MS" pitchFamily="66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/>
          </a:bodyPr>
          <a:lstStyle/>
          <a:p>
            <a:pPr algn="ctr"/>
            <a:r>
              <a:rPr lang="cs-CZ" sz="3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Zdroje</a:t>
            </a:r>
            <a:endParaRPr lang="cs-CZ" sz="3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0648"/>
            <a:ext cx="8892480" cy="6336704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2300" dirty="0" smtClean="0">
                <a:latin typeface="Comic Sans MS" pitchFamily="66" charset="0"/>
              </a:rPr>
              <a:t>[12] Tabulka čokolády. </a:t>
            </a:r>
            <a:r>
              <a:rPr lang="cs-CZ" sz="2300" i="1" dirty="0" smtClean="0">
                <a:latin typeface="Comic Sans MS" pitchFamily="66" charset="0"/>
              </a:rPr>
              <a:t>Office.</a:t>
            </a:r>
            <a:r>
              <a:rPr lang="cs-CZ" sz="2300" i="1" dirty="0" err="1" smtClean="0">
                <a:latin typeface="Comic Sans MS" pitchFamily="66" charset="0"/>
              </a:rPr>
              <a:t>com</a:t>
            </a:r>
            <a:r>
              <a:rPr lang="cs-CZ" sz="23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300" dirty="0" smtClean="0">
                <a:latin typeface="Comic Sans MS" pitchFamily="66" charset="0"/>
                <a:hlinkClick r:id="rId2"/>
              </a:rPr>
              <a:t>http://office.</a:t>
            </a:r>
            <a:r>
              <a:rPr lang="cs-CZ" sz="2300" dirty="0" err="1" smtClean="0">
                <a:latin typeface="Comic Sans MS" pitchFamily="66" charset="0"/>
                <a:hlinkClick r:id="rId2"/>
              </a:rPr>
              <a:t>microsoft.com</a:t>
            </a:r>
            <a:r>
              <a:rPr lang="cs-CZ" sz="2300" dirty="0" smtClean="0">
                <a:latin typeface="Comic Sans MS" pitchFamily="66" charset="0"/>
                <a:hlinkClick r:id="rId2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2"/>
              </a:rPr>
              <a:t>cs</a:t>
            </a:r>
            <a:r>
              <a:rPr lang="cs-CZ" sz="2300" dirty="0" smtClean="0">
                <a:latin typeface="Comic Sans MS" pitchFamily="66" charset="0"/>
                <a:hlinkClick r:id="rId2"/>
              </a:rPr>
              <a:t>-</a:t>
            </a:r>
            <a:r>
              <a:rPr lang="cs-CZ" sz="2300" dirty="0" err="1" smtClean="0">
                <a:latin typeface="Comic Sans MS" pitchFamily="66" charset="0"/>
                <a:hlinkClick r:id="rId2"/>
              </a:rPr>
              <a:t>cz</a:t>
            </a:r>
            <a:r>
              <a:rPr lang="cs-CZ" sz="2300" dirty="0" smtClean="0">
                <a:latin typeface="Comic Sans MS" pitchFamily="66" charset="0"/>
                <a:hlinkClick r:id="rId2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2"/>
              </a:rPr>
              <a:t>images</a:t>
            </a:r>
            <a:r>
              <a:rPr lang="cs-CZ" sz="2300" dirty="0" smtClean="0">
                <a:latin typeface="Comic Sans MS" pitchFamily="66" charset="0"/>
                <a:hlinkClick r:id="rId2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2"/>
              </a:rPr>
              <a:t>results.aspx</a:t>
            </a:r>
            <a:r>
              <a:rPr lang="cs-CZ" sz="2300" dirty="0" smtClean="0">
                <a:latin typeface="Comic Sans MS" pitchFamily="66" charset="0"/>
                <a:hlinkClick r:id="rId2"/>
              </a:rPr>
              <a:t>?</a:t>
            </a:r>
            <a:r>
              <a:rPr lang="cs-CZ" sz="2300" dirty="0" err="1" smtClean="0">
                <a:latin typeface="Comic Sans MS" pitchFamily="66" charset="0"/>
                <a:hlinkClick r:id="rId2"/>
              </a:rPr>
              <a:t>qu</a:t>
            </a:r>
            <a:r>
              <a:rPr lang="cs-CZ" sz="2300" dirty="0" smtClean="0">
                <a:latin typeface="Comic Sans MS" pitchFamily="66" charset="0"/>
                <a:hlinkClick r:id="rId2"/>
              </a:rPr>
              <a:t>=%C4%8Dokol%C3%A1da&amp;ex=1#</a:t>
            </a:r>
            <a:r>
              <a:rPr lang="cs-CZ" sz="2300" dirty="0" err="1" smtClean="0">
                <a:latin typeface="Comic Sans MS" pitchFamily="66" charset="0"/>
                <a:hlinkClick r:id="rId2"/>
              </a:rPr>
              <a:t>ai</a:t>
            </a:r>
            <a:r>
              <a:rPr lang="cs-CZ" sz="2300" dirty="0" smtClean="0">
                <a:latin typeface="Comic Sans MS" pitchFamily="66" charset="0"/>
                <a:hlinkClick r:id="rId2"/>
              </a:rPr>
              <a:t>:MP900425493|</a:t>
            </a:r>
            <a:endParaRPr lang="cs-CZ" sz="23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300" dirty="0" smtClean="0">
                <a:latin typeface="Comic Sans MS" pitchFamily="66" charset="0"/>
              </a:rPr>
              <a:t>[13] Šálek kávy. </a:t>
            </a:r>
            <a:r>
              <a:rPr lang="cs-CZ" sz="2300" i="1" dirty="0" smtClean="0">
                <a:latin typeface="Comic Sans MS" pitchFamily="66" charset="0"/>
              </a:rPr>
              <a:t>Office.</a:t>
            </a:r>
            <a:r>
              <a:rPr lang="cs-CZ" sz="2300" i="1" dirty="0" err="1" smtClean="0">
                <a:latin typeface="Comic Sans MS" pitchFamily="66" charset="0"/>
              </a:rPr>
              <a:t>com</a:t>
            </a:r>
            <a:r>
              <a:rPr lang="cs-CZ" sz="23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300" dirty="0" smtClean="0">
                <a:latin typeface="Comic Sans MS" pitchFamily="66" charset="0"/>
                <a:hlinkClick r:id="rId3"/>
              </a:rPr>
              <a:t>http://office.</a:t>
            </a:r>
            <a:r>
              <a:rPr lang="cs-CZ" sz="2300" dirty="0" err="1" smtClean="0">
                <a:latin typeface="Comic Sans MS" pitchFamily="66" charset="0"/>
                <a:hlinkClick r:id="rId3"/>
              </a:rPr>
              <a:t>microsoft.com</a:t>
            </a:r>
            <a:r>
              <a:rPr lang="cs-CZ" sz="2300" dirty="0" smtClean="0">
                <a:latin typeface="Comic Sans MS" pitchFamily="66" charset="0"/>
                <a:hlinkClick r:id="rId3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3"/>
              </a:rPr>
              <a:t>cs</a:t>
            </a:r>
            <a:r>
              <a:rPr lang="cs-CZ" sz="2300" dirty="0" smtClean="0">
                <a:latin typeface="Comic Sans MS" pitchFamily="66" charset="0"/>
                <a:hlinkClick r:id="rId3"/>
              </a:rPr>
              <a:t>-</a:t>
            </a:r>
            <a:r>
              <a:rPr lang="cs-CZ" sz="2300" dirty="0" err="1" smtClean="0">
                <a:latin typeface="Comic Sans MS" pitchFamily="66" charset="0"/>
                <a:hlinkClick r:id="rId3"/>
              </a:rPr>
              <a:t>cz</a:t>
            </a:r>
            <a:r>
              <a:rPr lang="cs-CZ" sz="2300" dirty="0" smtClean="0">
                <a:latin typeface="Comic Sans MS" pitchFamily="66" charset="0"/>
                <a:hlinkClick r:id="rId3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3"/>
              </a:rPr>
              <a:t>images</a:t>
            </a:r>
            <a:r>
              <a:rPr lang="cs-CZ" sz="2300" dirty="0" smtClean="0">
                <a:latin typeface="Comic Sans MS" pitchFamily="66" charset="0"/>
                <a:hlinkClick r:id="rId3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3"/>
              </a:rPr>
              <a:t>results.aspx</a:t>
            </a:r>
            <a:r>
              <a:rPr lang="cs-CZ" sz="2300" dirty="0" smtClean="0">
                <a:latin typeface="Comic Sans MS" pitchFamily="66" charset="0"/>
                <a:hlinkClick r:id="rId3"/>
              </a:rPr>
              <a:t>?</a:t>
            </a:r>
            <a:r>
              <a:rPr lang="cs-CZ" sz="2300" dirty="0" err="1" smtClean="0">
                <a:latin typeface="Comic Sans MS" pitchFamily="66" charset="0"/>
                <a:hlinkClick r:id="rId3"/>
              </a:rPr>
              <a:t>qu</a:t>
            </a:r>
            <a:r>
              <a:rPr lang="cs-CZ" sz="2300" dirty="0" smtClean="0">
                <a:latin typeface="Comic Sans MS" pitchFamily="66" charset="0"/>
                <a:hlinkClick r:id="rId3"/>
              </a:rPr>
              <a:t>=%C5%A1%C3%A1lek+k%C3%A1vy&amp;ex=1#</a:t>
            </a:r>
            <a:r>
              <a:rPr lang="cs-CZ" sz="2300" dirty="0" err="1" smtClean="0">
                <a:latin typeface="Comic Sans MS" pitchFamily="66" charset="0"/>
                <a:hlinkClick r:id="rId3"/>
              </a:rPr>
              <a:t>ai</a:t>
            </a:r>
            <a:r>
              <a:rPr lang="cs-CZ" sz="2300" dirty="0" smtClean="0">
                <a:latin typeface="Comic Sans MS" pitchFamily="66" charset="0"/>
                <a:hlinkClick r:id="rId3"/>
              </a:rPr>
              <a:t>:MP900423030|</a:t>
            </a:r>
            <a:endParaRPr lang="cs-CZ" sz="23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300" dirty="0" smtClean="0">
                <a:latin typeface="Comic Sans MS" pitchFamily="66" charset="0"/>
              </a:rPr>
              <a:t>[14] Krajíc chleba. </a:t>
            </a:r>
            <a:r>
              <a:rPr lang="cs-CZ" sz="2300" i="1" dirty="0" smtClean="0">
                <a:latin typeface="Comic Sans MS" pitchFamily="66" charset="0"/>
              </a:rPr>
              <a:t>Office.</a:t>
            </a:r>
            <a:r>
              <a:rPr lang="cs-CZ" sz="2300" i="1" dirty="0" err="1" smtClean="0">
                <a:latin typeface="Comic Sans MS" pitchFamily="66" charset="0"/>
              </a:rPr>
              <a:t>com</a:t>
            </a:r>
            <a:r>
              <a:rPr lang="cs-CZ" sz="23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300" dirty="0" smtClean="0">
                <a:latin typeface="Comic Sans MS" pitchFamily="66" charset="0"/>
                <a:hlinkClick r:id="rId4"/>
              </a:rPr>
              <a:t>http://office.</a:t>
            </a:r>
            <a:r>
              <a:rPr lang="cs-CZ" sz="2300" dirty="0" err="1" smtClean="0">
                <a:latin typeface="Comic Sans MS" pitchFamily="66" charset="0"/>
                <a:hlinkClick r:id="rId4"/>
              </a:rPr>
              <a:t>microsoft.com</a:t>
            </a:r>
            <a:r>
              <a:rPr lang="cs-CZ" sz="2300" dirty="0" smtClean="0">
                <a:latin typeface="Comic Sans MS" pitchFamily="66" charset="0"/>
                <a:hlinkClick r:id="rId4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4"/>
              </a:rPr>
              <a:t>cs</a:t>
            </a:r>
            <a:r>
              <a:rPr lang="cs-CZ" sz="2300" dirty="0" smtClean="0">
                <a:latin typeface="Comic Sans MS" pitchFamily="66" charset="0"/>
                <a:hlinkClick r:id="rId4"/>
              </a:rPr>
              <a:t>-</a:t>
            </a:r>
            <a:r>
              <a:rPr lang="cs-CZ" sz="2300" dirty="0" err="1" smtClean="0">
                <a:latin typeface="Comic Sans MS" pitchFamily="66" charset="0"/>
                <a:hlinkClick r:id="rId4"/>
              </a:rPr>
              <a:t>cz</a:t>
            </a:r>
            <a:r>
              <a:rPr lang="cs-CZ" sz="2300" dirty="0" smtClean="0">
                <a:latin typeface="Comic Sans MS" pitchFamily="66" charset="0"/>
                <a:hlinkClick r:id="rId4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4"/>
              </a:rPr>
              <a:t>images</a:t>
            </a:r>
            <a:r>
              <a:rPr lang="cs-CZ" sz="2300" dirty="0" smtClean="0">
                <a:latin typeface="Comic Sans MS" pitchFamily="66" charset="0"/>
                <a:hlinkClick r:id="rId4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4"/>
              </a:rPr>
              <a:t>results.aspx</a:t>
            </a:r>
            <a:r>
              <a:rPr lang="cs-CZ" sz="2300" dirty="0" smtClean="0">
                <a:latin typeface="Comic Sans MS" pitchFamily="66" charset="0"/>
                <a:hlinkClick r:id="rId4"/>
              </a:rPr>
              <a:t>?</a:t>
            </a:r>
            <a:r>
              <a:rPr lang="cs-CZ" sz="2300" dirty="0" err="1" smtClean="0">
                <a:latin typeface="Comic Sans MS" pitchFamily="66" charset="0"/>
                <a:hlinkClick r:id="rId4"/>
              </a:rPr>
              <a:t>qu</a:t>
            </a:r>
            <a:r>
              <a:rPr lang="cs-CZ" sz="2300" dirty="0" smtClean="0">
                <a:latin typeface="Comic Sans MS" pitchFamily="66" charset="0"/>
                <a:hlinkClick r:id="rId4"/>
              </a:rPr>
              <a:t>=kraj%C3%</a:t>
            </a:r>
            <a:r>
              <a:rPr lang="cs-CZ" sz="2300" dirty="0" err="1" smtClean="0">
                <a:latin typeface="Comic Sans MS" pitchFamily="66" charset="0"/>
                <a:hlinkClick r:id="rId4"/>
              </a:rPr>
              <a:t>ADc</a:t>
            </a:r>
            <a:r>
              <a:rPr lang="cs-CZ" sz="2300" dirty="0" smtClean="0">
                <a:latin typeface="Comic Sans MS" pitchFamily="66" charset="0"/>
                <a:hlinkClick r:id="rId4"/>
              </a:rPr>
              <a:t>&amp;ex=1#</a:t>
            </a:r>
            <a:r>
              <a:rPr lang="cs-CZ" sz="2300" dirty="0" err="1" smtClean="0">
                <a:latin typeface="Comic Sans MS" pitchFamily="66" charset="0"/>
                <a:hlinkClick r:id="rId4"/>
              </a:rPr>
              <a:t>ai</a:t>
            </a:r>
            <a:r>
              <a:rPr lang="cs-CZ" sz="2300" dirty="0" smtClean="0">
                <a:latin typeface="Comic Sans MS" pitchFamily="66" charset="0"/>
                <a:hlinkClick r:id="rId4"/>
              </a:rPr>
              <a:t>:MC900413344|</a:t>
            </a:r>
            <a:endParaRPr lang="cs-CZ" sz="23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300" dirty="0" smtClean="0">
                <a:latin typeface="Comic Sans MS" pitchFamily="66" charset="0"/>
              </a:rPr>
              <a:t>[15] Hrnek čaje. </a:t>
            </a:r>
            <a:r>
              <a:rPr lang="cs-CZ" sz="2300" i="1" dirty="0" smtClean="0">
                <a:latin typeface="Comic Sans MS" pitchFamily="66" charset="0"/>
              </a:rPr>
              <a:t>Office.</a:t>
            </a:r>
            <a:r>
              <a:rPr lang="cs-CZ" sz="2300" i="1" dirty="0" err="1" smtClean="0">
                <a:latin typeface="Comic Sans MS" pitchFamily="66" charset="0"/>
              </a:rPr>
              <a:t>com</a:t>
            </a:r>
            <a:r>
              <a:rPr lang="cs-CZ" sz="23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300" dirty="0" smtClean="0">
                <a:latin typeface="Comic Sans MS" pitchFamily="66" charset="0"/>
                <a:hlinkClick r:id="rId5"/>
              </a:rPr>
              <a:t>http://office.</a:t>
            </a:r>
            <a:r>
              <a:rPr lang="cs-CZ" sz="2300" dirty="0" err="1" smtClean="0">
                <a:latin typeface="Comic Sans MS" pitchFamily="66" charset="0"/>
                <a:hlinkClick r:id="rId5"/>
              </a:rPr>
              <a:t>microsoft.com</a:t>
            </a:r>
            <a:r>
              <a:rPr lang="cs-CZ" sz="2300" dirty="0" smtClean="0">
                <a:latin typeface="Comic Sans MS" pitchFamily="66" charset="0"/>
                <a:hlinkClick r:id="rId5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5"/>
              </a:rPr>
              <a:t>cs</a:t>
            </a:r>
            <a:r>
              <a:rPr lang="cs-CZ" sz="2300" dirty="0" smtClean="0">
                <a:latin typeface="Comic Sans MS" pitchFamily="66" charset="0"/>
                <a:hlinkClick r:id="rId5"/>
              </a:rPr>
              <a:t>-</a:t>
            </a:r>
            <a:r>
              <a:rPr lang="cs-CZ" sz="2300" dirty="0" err="1" smtClean="0">
                <a:latin typeface="Comic Sans MS" pitchFamily="66" charset="0"/>
                <a:hlinkClick r:id="rId5"/>
              </a:rPr>
              <a:t>cz</a:t>
            </a:r>
            <a:r>
              <a:rPr lang="cs-CZ" sz="2300" dirty="0" smtClean="0">
                <a:latin typeface="Comic Sans MS" pitchFamily="66" charset="0"/>
                <a:hlinkClick r:id="rId5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5"/>
              </a:rPr>
              <a:t>images</a:t>
            </a:r>
            <a:r>
              <a:rPr lang="cs-CZ" sz="2300" dirty="0" smtClean="0">
                <a:latin typeface="Comic Sans MS" pitchFamily="66" charset="0"/>
                <a:hlinkClick r:id="rId5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5"/>
              </a:rPr>
              <a:t>results.aspx</a:t>
            </a:r>
            <a:r>
              <a:rPr lang="cs-CZ" sz="2300" dirty="0" smtClean="0">
                <a:latin typeface="Comic Sans MS" pitchFamily="66" charset="0"/>
                <a:hlinkClick r:id="rId5"/>
              </a:rPr>
              <a:t>?</a:t>
            </a:r>
            <a:r>
              <a:rPr lang="cs-CZ" sz="2300" dirty="0" err="1" smtClean="0">
                <a:latin typeface="Comic Sans MS" pitchFamily="66" charset="0"/>
                <a:hlinkClick r:id="rId5"/>
              </a:rPr>
              <a:t>qu</a:t>
            </a:r>
            <a:r>
              <a:rPr lang="cs-CZ" sz="2300" dirty="0" smtClean="0">
                <a:latin typeface="Comic Sans MS" pitchFamily="66" charset="0"/>
                <a:hlinkClick r:id="rId5"/>
              </a:rPr>
              <a:t>=hrnek+%C4%8Daje&amp;ex=1#</a:t>
            </a:r>
            <a:r>
              <a:rPr lang="cs-CZ" sz="2300" dirty="0" err="1" smtClean="0">
                <a:latin typeface="Comic Sans MS" pitchFamily="66" charset="0"/>
                <a:hlinkClick r:id="rId5"/>
              </a:rPr>
              <a:t>ai</a:t>
            </a:r>
            <a:r>
              <a:rPr lang="cs-CZ" sz="2300" dirty="0" smtClean="0">
                <a:latin typeface="Comic Sans MS" pitchFamily="66" charset="0"/>
                <a:hlinkClick r:id="rId5"/>
              </a:rPr>
              <a:t>:MC900413640|</a:t>
            </a:r>
            <a:endParaRPr lang="cs-CZ" sz="23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300" dirty="0" smtClean="0">
                <a:latin typeface="Comic Sans MS" pitchFamily="66" charset="0"/>
              </a:rPr>
              <a:t>[16] Konzerva. </a:t>
            </a:r>
            <a:r>
              <a:rPr lang="cs-CZ" sz="2300" i="1" dirty="0" smtClean="0">
                <a:latin typeface="Comic Sans MS" pitchFamily="66" charset="0"/>
              </a:rPr>
              <a:t>Office.</a:t>
            </a:r>
            <a:r>
              <a:rPr lang="cs-CZ" sz="2300" i="1" dirty="0" err="1" smtClean="0">
                <a:latin typeface="Comic Sans MS" pitchFamily="66" charset="0"/>
              </a:rPr>
              <a:t>com</a:t>
            </a:r>
            <a:r>
              <a:rPr lang="cs-CZ" sz="23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300" dirty="0" smtClean="0">
                <a:latin typeface="Comic Sans MS" pitchFamily="66" charset="0"/>
                <a:hlinkClick r:id="rId6"/>
              </a:rPr>
              <a:t>http://office.</a:t>
            </a:r>
            <a:r>
              <a:rPr lang="cs-CZ" sz="2300" dirty="0" err="1" smtClean="0">
                <a:latin typeface="Comic Sans MS" pitchFamily="66" charset="0"/>
                <a:hlinkClick r:id="rId6"/>
              </a:rPr>
              <a:t>microsoft.com</a:t>
            </a:r>
            <a:r>
              <a:rPr lang="cs-CZ" sz="2300" dirty="0" smtClean="0">
                <a:latin typeface="Comic Sans MS" pitchFamily="66" charset="0"/>
                <a:hlinkClick r:id="rId6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6"/>
              </a:rPr>
              <a:t>cs</a:t>
            </a:r>
            <a:r>
              <a:rPr lang="cs-CZ" sz="2300" dirty="0" smtClean="0">
                <a:latin typeface="Comic Sans MS" pitchFamily="66" charset="0"/>
                <a:hlinkClick r:id="rId6"/>
              </a:rPr>
              <a:t>-</a:t>
            </a:r>
            <a:r>
              <a:rPr lang="cs-CZ" sz="2300" dirty="0" err="1" smtClean="0">
                <a:latin typeface="Comic Sans MS" pitchFamily="66" charset="0"/>
                <a:hlinkClick r:id="rId6"/>
              </a:rPr>
              <a:t>cz</a:t>
            </a:r>
            <a:r>
              <a:rPr lang="cs-CZ" sz="2300" dirty="0" smtClean="0">
                <a:latin typeface="Comic Sans MS" pitchFamily="66" charset="0"/>
                <a:hlinkClick r:id="rId6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6"/>
              </a:rPr>
              <a:t>images</a:t>
            </a:r>
            <a:r>
              <a:rPr lang="cs-CZ" sz="2300" dirty="0" smtClean="0">
                <a:latin typeface="Comic Sans MS" pitchFamily="66" charset="0"/>
                <a:hlinkClick r:id="rId6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6"/>
              </a:rPr>
              <a:t>results.aspx</a:t>
            </a:r>
            <a:r>
              <a:rPr lang="cs-CZ" sz="2300" dirty="0" smtClean="0">
                <a:latin typeface="Comic Sans MS" pitchFamily="66" charset="0"/>
                <a:hlinkClick r:id="rId6"/>
              </a:rPr>
              <a:t>?</a:t>
            </a:r>
            <a:r>
              <a:rPr lang="cs-CZ" sz="2300" dirty="0" err="1" smtClean="0">
                <a:latin typeface="Comic Sans MS" pitchFamily="66" charset="0"/>
                <a:hlinkClick r:id="rId6"/>
              </a:rPr>
              <a:t>qu</a:t>
            </a:r>
            <a:r>
              <a:rPr lang="cs-CZ" sz="2300" dirty="0" smtClean="0">
                <a:latin typeface="Comic Sans MS" pitchFamily="66" charset="0"/>
                <a:hlinkClick r:id="rId6"/>
              </a:rPr>
              <a:t>=konzerva&amp;ex=1#</a:t>
            </a:r>
            <a:r>
              <a:rPr lang="cs-CZ" sz="2300" dirty="0" err="1" smtClean="0">
                <a:latin typeface="Comic Sans MS" pitchFamily="66" charset="0"/>
                <a:hlinkClick r:id="rId6"/>
              </a:rPr>
              <a:t>ai</a:t>
            </a:r>
            <a:r>
              <a:rPr lang="cs-CZ" sz="2300" dirty="0" smtClean="0">
                <a:latin typeface="Comic Sans MS" pitchFamily="66" charset="0"/>
                <a:hlinkClick r:id="rId6"/>
              </a:rPr>
              <a:t>:MC900290253|</a:t>
            </a:r>
            <a:endParaRPr lang="cs-CZ" sz="23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300" dirty="0" smtClean="0">
                <a:latin typeface="Comic Sans MS" pitchFamily="66" charset="0"/>
              </a:rPr>
              <a:t>[17] Čokoláda. </a:t>
            </a:r>
            <a:r>
              <a:rPr lang="cs-CZ" sz="2300" i="1" dirty="0" smtClean="0">
                <a:latin typeface="Comic Sans MS" pitchFamily="66" charset="0"/>
              </a:rPr>
              <a:t>Office.</a:t>
            </a:r>
            <a:r>
              <a:rPr lang="cs-CZ" sz="2300" i="1" dirty="0" err="1" smtClean="0">
                <a:latin typeface="Comic Sans MS" pitchFamily="66" charset="0"/>
              </a:rPr>
              <a:t>com</a:t>
            </a:r>
            <a:r>
              <a:rPr lang="cs-CZ" sz="23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300" dirty="0" smtClean="0">
                <a:latin typeface="Comic Sans MS" pitchFamily="66" charset="0"/>
                <a:hlinkClick r:id="rId7"/>
              </a:rPr>
              <a:t>http://office.</a:t>
            </a:r>
            <a:r>
              <a:rPr lang="cs-CZ" sz="2300" dirty="0" err="1" smtClean="0">
                <a:latin typeface="Comic Sans MS" pitchFamily="66" charset="0"/>
                <a:hlinkClick r:id="rId7"/>
              </a:rPr>
              <a:t>microsoft.com</a:t>
            </a:r>
            <a:r>
              <a:rPr lang="cs-CZ" sz="2300" dirty="0" smtClean="0">
                <a:latin typeface="Comic Sans MS" pitchFamily="66" charset="0"/>
                <a:hlinkClick r:id="rId7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7"/>
              </a:rPr>
              <a:t>cs</a:t>
            </a:r>
            <a:r>
              <a:rPr lang="cs-CZ" sz="2300" dirty="0" smtClean="0">
                <a:latin typeface="Comic Sans MS" pitchFamily="66" charset="0"/>
                <a:hlinkClick r:id="rId7"/>
              </a:rPr>
              <a:t>-</a:t>
            </a:r>
            <a:r>
              <a:rPr lang="cs-CZ" sz="2300" dirty="0" err="1" smtClean="0">
                <a:latin typeface="Comic Sans MS" pitchFamily="66" charset="0"/>
                <a:hlinkClick r:id="rId7"/>
              </a:rPr>
              <a:t>cz</a:t>
            </a:r>
            <a:r>
              <a:rPr lang="cs-CZ" sz="2300" dirty="0" smtClean="0">
                <a:latin typeface="Comic Sans MS" pitchFamily="66" charset="0"/>
                <a:hlinkClick r:id="rId7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7"/>
              </a:rPr>
              <a:t>images</a:t>
            </a:r>
            <a:r>
              <a:rPr lang="cs-CZ" sz="2300" dirty="0" smtClean="0">
                <a:latin typeface="Comic Sans MS" pitchFamily="66" charset="0"/>
                <a:hlinkClick r:id="rId7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7"/>
              </a:rPr>
              <a:t>results.aspx</a:t>
            </a:r>
            <a:r>
              <a:rPr lang="cs-CZ" sz="2300" dirty="0" smtClean="0">
                <a:latin typeface="Comic Sans MS" pitchFamily="66" charset="0"/>
                <a:hlinkClick r:id="rId7"/>
              </a:rPr>
              <a:t>?</a:t>
            </a:r>
            <a:r>
              <a:rPr lang="cs-CZ" sz="2300" dirty="0" err="1" smtClean="0">
                <a:latin typeface="Comic Sans MS" pitchFamily="66" charset="0"/>
                <a:hlinkClick r:id="rId7"/>
              </a:rPr>
              <a:t>qu</a:t>
            </a:r>
            <a:r>
              <a:rPr lang="cs-CZ" sz="2300" dirty="0" smtClean="0">
                <a:latin typeface="Comic Sans MS" pitchFamily="66" charset="0"/>
                <a:hlinkClick r:id="rId7"/>
              </a:rPr>
              <a:t>=%C4%8Dokol%C3%A1da&amp;ex=1#</a:t>
            </a:r>
            <a:r>
              <a:rPr lang="cs-CZ" sz="2300" dirty="0" err="1" smtClean="0">
                <a:latin typeface="Comic Sans MS" pitchFamily="66" charset="0"/>
                <a:hlinkClick r:id="rId7"/>
              </a:rPr>
              <a:t>ai</a:t>
            </a:r>
            <a:r>
              <a:rPr lang="cs-CZ" sz="2300" dirty="0" smtClean="0">
                <a:latin typeface="Comic Sans MS" pitchFamily="66" charset="0"/>
                <a:hlinkClick r:id="rId7"/>
              </a:rPr>
              <a:t>:MC900290250|</a:t>
            </a:r>
            <a:endParaRPr lang="cs-CZ" sz="23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300" dirty="0" smtClean="0">
                <a:latin typeface="Comic Sans MS" pitchFamily="66" charset="0"/>
              </a:rPr>
              <a:t>[18] Krabice mléka.</a:t>
            </a:r>
            <a:r>
              <a:rPr lang="cs-CZ" sz="2300" i="1" dirty="0" smtClean="0">
                <a:latin typeface="Comic Sans MS" pitchFamily="66" charset="0"/>
              </a:rPr>
              <a:t> Office.</a:t>
            </a:r>
            <a:r>
              <a:rPr lang="cs-CZ" sz="2300" i="1" dirty="0" err="1" smtClean="0">
                <a:latin typeface="Comic Sans MS" pitchFamily="66" charset="0"/>
              </a:rPr>
              <a:t>com</a:t>
            </a:r>
            <a:r>
              <a:rPr lang="cs-CZ" sz="23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300" dirty="0" smtClean="0">
                <a:latin typeface="Comic Sans MS" pitchFamily="66" charset="0"/>
                <a:hlinkClick r:id="rId8"/>
              </a:rPr>
              <a:t>http://office.</a:t>
            </a:r>
            <a:r>
              <a:rPr lang="cs-CZ" sz="2300" dirty="0" err="1" smtClean="0">
                <a:latin typeface="Comic Sans MS" pitchFamily="66" charset="0"/>
                <a:hlinkClick r:id="rId8"/>
              </a:rPr>
              <a:t>microsoft.com</a:t>
            </a:r>
            <a:r>
              <a:rPr lang="cs-CZ" sz="2300" dirty="0" smtClean="0">
                <a:latin typeface="Comic Sans MS" pitchFamily="66" charset="0"/>
                <a:hlinkClick r:id="rId8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8"/>
              </a:rPr>
              <a:t>cs</a:t>
            </a:r>
            <a:r>
              <a:rPr lang="cs-CZ" sz="2300" dirty="0" smtClean="0">
                <a:latin typeface="Comic Sans MS" pitchFamily="66" charset="0"/>
                <a:hlinkClick r:id="rId8"/>
              </a:rPr>
              <a:t>-</a:t>
            </a:r>
            <a:r>
              <a:rPr lang="cs-CZ" sz="2300" dirty="0" err="1" smtClean="0">
                <a:latin typeface="Comic Sans MS" pitchFamily="66" charset="0"/>
                <a:hlinkClick r:id="rId8"/>
              </a:rPr>
              <a:t>cz</a:t>
            </a:r>
            <a:r>
              <a:rPr lang="cs-CZ" sz="2300" dirty="0" smtClean="0">
                <a:latin typeface="Comic Sans MS" pitchFamily="66" charset="0"/>
                <a:hlinkClick r:id="rId8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8"/>
              </a:rPr>
              <a:t>images</a:t>
            </a:r>
            <a:r>
              <a:rPr lang="cs-CZ" sz="2300" dirty="0" smtClean="0">
                <a:latin typeface="Comic Sans MS" pitchFamily="66" charset="0"/>
                <a:hlinkClick r:id="rId8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8"/>
              </a:rPr>
              <a:t>results.aspx</a:t>
            </a:r>
            <a:r>
              <a:rPr lang="cs-CZ" sz="2300" dirty="0" smtClean="0">
                <a:latin typeface="Comic Sans MS" pitchFamily="66" charset="0"/>
                <a:hlinkClick r:id="rId8"/>
              </a:rPr>
              <a:t>?</a:t>
            </a:r>
            <a:r>
              <a:rPr lang="cs-CZ" sz="2300" dirty="0" err="1" smtClean="0">
                <a:latin typeface="Comic Sans MS" pitchFamily="66" charset="0"/>
                <a:hlinkClick r:id="rId8"/>
              </a:rPr>
              <a:t>qu</a:t>
            </a:r>
            <a:r>
              <a:rPr lang="cs-CZ" sz="2300" dirty="0" smtClean="0">
                <a:latin typeface="Comic Sans MS" pitchFamily="66" charset="0"/>
                <a:hlinkClick r:id="rId8"/>
              </a:rPr>
              <a:t>=krabice+ml%C3%A9ka&amp;ex=1#</a:t>
            </a:r>
            <a:r>
              <a:rPr lang="cs-CZ" sz="2300" dirty="0" err="1" smtClean="0">
                <a:latin typeface="Comic Sans MS" pitchFamily="66" charset="0"/>
                <a:hlinkClick r:id="rId8"/>
              </a:rPr>
              <a:t>ai</a:t>
            </a:r>
            <a:r>
              <a:rPr lang="cs-CZ" sz="2300" dirty="0" smtClean="0">
                <a:latin typeface="Comic Sans MS" pitchFamily="66" charset="0"/>
                <a:hlinkClick r:id="rId8"/>
              </a:rPr>
              <a:t>:MC900239573|</a:t>
            </a:r>
            <a:endParaRPr lang="cs-CZ" sz="23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300" dirty="0" smtClean="0">
                <a:latin typeface="Comic Sans MS" pitchFamily="66" charset="0"/>
              </a:rPr>
              <a:t>[19] Láhev vína. </a:t>
            </a:r>
            <a:r>
              <a:rPr lang="cs-CZ" sz="2300" i="1" dirty="0" smtClean="0">
                <a:latin typeface="Comic Sans MS" pitchFamily="66" charset="0"/>
              </a:rPr>
              <a:t>Office.</a:t>
            </a:r>
            <a:r>
              <a:rPr lang="cs-CZ" sz="2300" i="1" dirty="0" err="1" smtClean="0">
                <a:latin typeface="Comic Sans MS" pitchFamily="66" charset="0"/>
              </a:rPr>
              <a:t>com</a:t>
            </a:r>
            <a:r>
              <a:rPr lang="cs-CZ" sz="23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300" dirty="0" smtClean="0">
                <a:latin typeface="Comic Sans MS" pitchFamily="66" charset="0"/>
                <a:hlinkClick r:id="rId9"/>
              </a:rPr>
              <a:t>http://office.</a:t>
            </a:r>
            <a:r>
              <a:rPr lang="cs-CZ" sz="2300" dirty="0" err="1" smtClean="0">
                <a:latin typeface="Comic Sans MS" pitchFamily="66" charset="0"/>
                <a:hlinkClick r:id="rId9"/>
              </a:rPr>
              <a:t>microsoft.com</a:t>
            </a:r>
            <a:r>
              <a:rPr lang="cs-CZ" sz="2300" dirty="0" smtClean="0">
                <a:latin typeface="Comic Sans MS" pitchFamily="66" charset="0"/>
                <a:hlinkClick r:id="rId9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9"/>
              </a:rPr>
              <a:t>cs</a:t>
            </a:r>
            <a:r>
              <a:rPr lang="cs-CZ" sz="2300" dirty="0" smtClean="0">
                <a:latin typeface="Comic Sans MS" pitchFamily="66" charset="0"/>
                <a:hlinkClick r:id="rId9"/>
              </a:rPr>
              <a:t>-</a:t>
            </a:r>
            <a:r>
              <a:rPr lang="cs-CZ" sz="2300" dirty="0" err="1" smtClean="0">
                <a:latin typeface="Comic Sans MS" pitchFamily="66" charset="0"/>
                <a:hlinkClick r:id="rId9"/>
              </a:rPr>
              <a:t>cz</a:t>
            </a:r>
            <a:r>
              <a:rPr lang="cs-CZ" sz="2300" dirty="0" smtClean="0">
                <a:latin typeface="Comic Sans MS" pitchFamily="66" charset="0"/>
                <a:hlinkClick r:id="rId9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9"/>
              </a:rPr>
              <a:t>images</a:t>
            </a:r>
            <a:r>
              <a:rPr lang="cs-CZ" sz="2300" dirty="0" smtClean="0">
                <a:latin typeface="Comic Sans MS" pitchFamily="66" charset="0"/>
                <a:hlinkClick r:id="rId9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9"/>
              </a:rPr>
              <a:t>results.aspx</a:t>
            </a:r>
            <a:r>
              <a:rPr lang="cs-CZ" sz="2300" dirty="0" smtClean="0">
                <a:latin typeface="Comic Sans MS" pitchFamily="66" charset="0"/>
                <a:hlinkClick r:id="rId9"/>
              </a:rPr>
              <a:t>?</a:t>
            </a:r>
            <a:r>
              <a:rPr lang="cs-CZ" sz="2300" dirty="0" err="1" smtClean="0">
                <a:latin typeface="Comic Sans MS" pitchFamily="66" charset="0"/>
                <a:hlinkClick r:id="rId9"/>
              </a:rPr>
              <a:t>qu</a:t>
            </a:r>
            <a:r>
              <a:rPr lang="cs-CZ" sz="2300" dirty="0" smtClean="0">
                <a:latin typeface="Comic Sans MS" pitchFamily="66" charset="0"/>
                <a:hlinkClick r:id="rId9"/>
              </a:rPr>
              <a:t>=l%C3%A1hev%20v%C3%</a:t>
            </a:r>
            <a:r>
              <a:rPr lang="cs-CZ" sz="2300" dirty="0" err="1" smtClean="0">
                <a:latin typeface="Comic Sans MS" pitchFamily="66" charset="0"/>
                <a:hlinkClick r:id="rId9"/>
              </a:rPr>
              <a:t>ADna</a:t>
            </a:r>
            <a:r>
              <a:rPr lang="cs-CZ" sz="2300" dirty="0" smtClean="0">
                <a:latin typeface="Comic Sans MS" pitchFamily="66" charset="0"/>
                <a:hlinkClick r:id="rId9"/>
              </a:rPr>
              <a:t>&amp;ex=2#</a:t>
            </a:r>
            <a:r>
              <a:rPr lang="cs-CZ" sz="2300" dirty="0" err="1" smtClean="0">
                <a:latin typeface="Comic Sans MS" pitchFamily="66" charset="0"/>
                <a:hlinkClick r:id="rId9"/>
              </a:rPr>
              <a:t>ai</a:t>
            </a:r>
            <a:r>
              <a:rPr lang="cs-CZ" sz="2300" dirty="0" smtClean="0">
                <a:latin typeface="Comic Sans MS" pitchFamily="66" charset="0"/>
                <a:hlinkClick r:id="rId9"/>
              </a:rPr>
              <a:t>:MC900295818|</a:t>
            </a:r>
            <a:endParaRPr lang="cs-CZ" sz="23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300" dirty="0" smtClean="0">
                <a:latin typeface="Comic Sans MS" pitchFamily="66" charset="0"/>
              </a:rPr>
              <a:t>[20] Čokoláda. </a:t>
            </a:r>
            <a:r>
              <a:rPr lang="cs-CZ" sz="2300" i="1" dirty="0" smtClean="0">
                <a:latin typeface="Comic Sans MS" pitchFamily="66" charset="0"/>
              </a:rPr>
              <a:t>Office.</a:t>
            </a:r>
            <a:r>
              <a:rPr lang="cs-CZ" sz="2300" i="1" dirty="0" err="1" smtClean="0">
                <a:latin typeface="Comic Sans MS" pitchFamily="66" charset="0"/>
              </a:rPr>
              <a:t>com</a:t>
            </a:r>
            <a:r>
              <a:rPr lang="cs-CZ" sz="23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300" dirty="0" smtClean="0">
                <a:latin typeface="Comic Sans MS" pitchFamily="66" charset="0"/>
                <a:hlinkClick r:id="rId10"/>
              </a:rPr>
              <a:t>http://office.</a:t>
            </a:r>
            <a:r>
              <a:rPr lang="cs-CZ" sz="2300" dirty="0" err="1" smtClean="0">
                <a:latin typeface="Comic Sans MS" pitchFamily="66" charset="0"/>
                <a:hlinkClick r:id="rId10"/>
              </a:rPr>
              <a:t>microsoft.com</a:t>
            </a:r>
            <a:r>
              <a:rPr lang="cs-CZ" sz="2300" dirty="0" smtClean="0">
                <a:latin typeface="Comic Sans MS" pitchFamily="66" charset="0"/>
                <a:hlinkClick r:id="rId10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10"/>
              </a:rPr>
              <a:t>cs</a:t>
            </a:r>
            <a:r>
              <a:rPr lang="cs-CZ" sz="2300" dirty="0" smtClean="0">
                <a:latin typeface="Comic Sans MS" pitchFamily="66" charset="0"/>
                <a:hlinkClick r:id="rId10"/>
              </a:rPr>
              <a:t>-</a:t>
            </a:r>
            <a:r>
              <a:rPr lang="cs-CZ" sz="2300" dirty="0" err="1" smtClean="0">
                <a:latin typeface="Comic Sans MS" pitchFamily="66" charset="0"/>
                <a:hlinkClick r:id="rId10"/>
              </a:rPr>
              <a:t>cz</a:t>
            </a:r>
            <a:r>
              <a:rPr lang="cs-CZ" sz="2300" dirty="0" smtClean="0">
                <a:latin typeface="Comic Sans MS" pitchFamily="66" charset="0"/>
                <a:hlinkClick r:id="rId10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10"/>
              </a:rPr>
              <a:t>images</a:t>
            </a:r>
            <a:r>
              <a:rPr lang="cs-CZ" sz="2300" dirty="0" smtClean="0">
                <a:latin typeface="Comic Sans MS" pitchFamily="66" charset="0"/>
                <a:hlinkClick r:id="rId10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10"/>
              </a:rPr>
              <a:t>results.aspx</a:t>
            </a:r>
            <a:r>
              <a:rPr lang="cs-CZ" sz="2300" dirty="0" smtClean="0">
                <a:latin typeface="Comic Sans MS" pitchFamily="66" charset="0"/>
                <a:hlinkClick r:id="rId10"/>
              </a:rPr>
              <a:t>?</a:t>
            </a:r>
            <a:r>
              <a:rPr lang="cs-CZ" sz="2300" dirty="0" err="1" smtClean="0">
                <a:latin typeface="Comic Sans MS" pitchFamily="66" charset="0"/>
                <a:hlinkClick r:id="rId10"/>
              </a:rPr>
              <a:t>qu</a:t>
            </a:r>
            <a:r>
              <a:rPr lang="cs-CZ" sz="2300" dirty="0" smtClean="0">
                <a:latin typeface="Comic Sans MS" pitchFamily="66" charset="0"/>
                <a:hlinkClick r:id="rId10"/>
              </a:rPr>
              <a:t>=%C4%8Dokol%C3%A1da&amp;ex=2#</a:t>
            </a:r>
            <a:r>
              <a:rPr lang="cs-CZ" sz="2300" dirty="0" err="1" smtClean="0">
                <a:latin typeface="Comic Sans MS" pitchFamily="66" charset="0"/>
                <a:hlinkClick r:id="rId10"/>
              </a:rPr>
              <a:t>ai</a:t>
            </a:r>
            <a:r>
              <a:rPr lang="cs-CZ" sz="2300" dirty="0" smtClean="0">
                <a:latin typeface="Comic Sans MS" pitchFamily="66" charset="0"/>
                <a:hlinkClick r:id="rId10"/>
              </a:rPr>
              <a:t>:MP900425493|</a:t>
            </a:r>
            <a:endParaRPr lang="cs-CZ" sz="23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300" dirty="0" smtClean="0">
                <a:latin typeface="Comic Sans MS" pitchFamily="66" charset="0"/>
              </a:rPr>
              <a:t>[21] Láhev vody. </a:t>
            </a:r>
            <a:r>
              <a:rPr lang="cs-CZ" sz="2300" i="1" dirty="0" smtClean="0">
                <a:latin typeface="Comic Sans MS" pitchFamily="66" charset="0"/>
              </a:rPr>
              <a:t>Office.</a:t>
            </a:r>
            <a:r>
              <a:rPr lang="cs-CZ" sz="2300" i="1" dirty="0" err="1" smtClean="0">
                <a:latin typeface="Comic Sans MS" pitchFamily="66" charset="0"/>
              </a:rPr>
              <a:t>com</a:t>
            </a:r>
            <a:r>
              <a:rPr lang="cs-CZ" sz="23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300" dirty="0" smtClean="0">
                <a:latin typeface="Comic Sans MS" pitchFamily="66" charset="0"/>
                <a:hlinkClick r:id="rId11"/>
              </a:rPr>
              <a:t>http://office.</a:t>
            </a:r>
            <a:r>
              <a:rPr lang="cs-CZ" sz="2300" dirty="0" err="1" smtClean="0">
                <a:latin typeface="Comic Sans MS" pitchFamily="66" charset="0"/>
                <a:hlinkClick r:id="rId11"/>
              </a:rPr>
              <a:t>microsoft.com</a:t>
            </a:r>
            <a:r>
              <a:rPr lang="cs-CZ" sz="2300" dirty="0" smtClean="0">
                <a:latin typeface="Comic Sans MS" pitchFamily="66" charset="0"/>
                <a:hlinkClick r:id="rId11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11"/>
              </a:rPr>
              <a:t>cs</a:t>
            </a:r>
            <a:r>
              <a:rPr lang="cs-CZ" sz="2300" dirty="0" smtClean="0">
                <a:latin typeface="Comic Sans MS" pitchFamily="66" charset="0"/>
                <a:hlinkClick r:id="rId11"/>
              </a:rPr>
              <a:t>-</a:t>
            </a:r>
            <a:r>
              <a:rPr lang="cs-CZ" sz="2300" dirty="0" err="1" smtClean="0">
                <a:latin typeface="Comic Sans MS" pitchFamily="66" charset="0"/>
                <a:hlinkClick r:id="rId11"/>
              </a:rPr>
              <a:t>cz</a:t>
            </a:r>
            <a:r>
              <a:rPr lang="cs-CZ" sz="2300" dirty="0" smtClean="0">
                <a:latin typeface="Comic Sans MS" pitchFamily="66" charset="0"/>
                <a:hlinkClick r:id="rId11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11"/>
              </a:rPr>
              <a:t>images</a:t>
            </a:r>
            <a:r>
              <a:rPr lang="cs-CZ" sz="2300" dirty="0" smtClean="0">
                <a:latin typeface="Comic Sans MS" pitchFamily="66" charset="0"/>
                <a:hlinkClick r:id="rId11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11"/>
              </a:rPr>
              <a:t>results.aspx</a:t>
            </a:r>
            <a:r>
              <a:rPr lang="cs-CZ" sz="2300" dirty="0" smtClean="0">
                <a:latin typeface="Comic Sans MS" pitchFamily="66" charset="0"/>
                <a:hlinkClick r:id="rId11"/>
              </a:rPr>
              <a:t>?</a:t>
            </a:r>
            <a:r>
              <a:rPr lang="cs-CZ" sz="2300" dirty="0" err="1" smtClean="0">
                <a:latin typeface="Comic Sans MS" pitchFamily="66" charset="0"/>
                <a:hlinkClick r:id="rId11"/>
              </a:rPr>
              <a:t>qu</a:t>
            </a:r>
            <a:r>
              <a:rPr lang="cs-CZ" sz="2300" dirty="0" smtClean="0">
                <a:latin typeface="Comic Sans MS" pitchFamily="66" charset="0"/>
                <a:hlinkClick r:id="rId11"/>
              </a:rPr>
              <a:t>=l%C3%A1hev%20vody&amp;ex=2#</a:t>
            </a:r>
            <a:r>
              <a:rPr lang="cs-CZ" sz="2300" dirty="0" err="1" smtClean="0">
                <a:latin typeface="Comic Sans MS" pitchFamily="66" charset="0"/>
                <a:hlinkClick r:id="rId11"/>
              </a:rPr>
              <a:t>ai</a:t>
            </a:r>
            <a:r>
              <a:rPr lang="cs-CZ" sz="2300" dirty="0" smtClean="0">
                <a:latin typeface="Comic Sans MS" pitchFamily="66" charset="0"/>
                <a:hlinkClick r:id="rId11"/>
              </a:rPr>
              <a:t>:MP900321111|</a:t>
            </a:r>
            <a:endParaRPr lang="cs-CZ" sz="23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300" dirty="0" smtClean="0">
                <a:latin typeface="Comic Sans MS" pitchFamily="66" charset="0"/>
              </a:rPr>
              <a:t>[22] Bochník chleba. </a:t>
            </a:r>
            <a:r>
              <a:rPr lang="cs-CZ" sz="2300" i="1" dirty="0" smtClean="0">
                <a:latin typeface="Comic Sans MS" pitchFamily="66" charset="0"/>
              </a:rPr>
              <a:t>Office.</a:t>
            </a:r>
            <a:r>
              <a:rPr lang="cs-CZ" sz="2300" i="1" dirty="0" err="1" smtClean="0">
                <a:latin typeface="Comic Sans MS" pitchFamily="66" charset="0"/>
              </a:rPr>
              <a:t>com</a:t>
            </a:r>
            <a:r>
              <a:rPr lang="cs-CZ" sz="23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300" dirty="0" smtClean="0">
                <a:latin typeface="Comic Sans MS" pitchFamily="66" charset="0"/>
                <a:hlinkClick r:id="rId12"/>
              </a:rPr>
              <a:t>http://office.</a:t>
            </a:r>
            <a:r>
              <a:rPr lang="cs-CZ" sz="2300" dirty="0" err="1" smtClean="0">
                <a:latin typeface="Comic Sans MS" pitchFamily="66" charset="0"/>
                <a:hlinkClick r:id="rId12"/>
              </a:rPr>
              <a:t>microsoft.com</a:t>
            </a:r>
            <a:r>
              <a:rPr lang="cs-CZ" sz="2300" dirty="0" smtClean="0">
                <a:latin typeface="Comic Sans MS" pitchFamily="66" charset="0"/>
                <a:hlinkClick r:id="rId12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12"/>
              </a:rPr>
              <a:t>cs</a:t>
            </a:r>
            <a:r>
              <a:rPr lang="cs-CZ" sz="2300" dirty="0" smtClean="0">
                <a:latin typeface="Comic Sans MS" pitchFamily="66" charset="0"/>
                <a:hlinkClick r:id="rId12"/>
              </a:rPr>
              <a:t>-</a:t>
            </a:r>
            <a:r>
              <a:rPr lang="cs-CZ" sz="2300" dirty="0" err="1" smtClean="0">
                <a:latin typeface="Comic Sans MS" pitchFamily="66" charset="0"/>
                <a:hlinkClick r:id="rId12"/>
              </a:rPr>
              <a:t>cz</a:t>
            </a:r>
            <a:r>
              <a:rPr lang="cs-CZ" sz="2300" dirty="0" smtClean="0">
                <a:latin typeface="Comic Sans MS" pitchFamily="66" charset="0"/>
                <a:hlinkClick r:id="rId12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12"/>
              </a:rPr>
              <a:t>images</a:t>
            </a:r>
            <a:r>
              <a:rPr lang="cs-CZ" sz="2300" dirty="0" smtClean="0">
                <a:latin typeface="Comic Sans MS" pitchFamily="66" charset="0"/>
                <a:hlinkClick r:id="rId12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12"/>
              </a:rPr>
              <a:t>results.aspx</a:t>
            </a:r>
            <a:r>
              <a:rPr lang="cs-CZ" sz="2300" dirty="0" smtClean="0">
                <a:latin typeface="Comic Sans MS" pitchFamily="66" charset="0"/>
                <a:hlinkClick r:id="rId12"/>
              </a:rPr>
              <a:t>?</a:t>
            </a:r>
            <a:r>
              <a:rPr lang="cs-CZ" sz="2300" dirty="0" err="1" smtClean="0">
                <a:latin typeface="Comic Sans MS" pitchFamily="66" charset="0"/>
                <a:hlinkClick r:id="rId12"/>
              </a:rPr>
              <a:t>qu</a:t>
            </a:r>
            <a:r>
              <a:rPr lang="cs-CZ" sz="2300" dirty="0" smtClean="0">
                <a:latin typeface="Comic Sans MS" pitchFamily="66" charset="0"/>
                <a:hlinkClick r:id="rId12"/>
              </a:rPr>
              <a:t>=</a:t>
            </a:r>
            <a:r>
              <a:rPr lang="cs-CZ" sz="2300" dirty="0" err="1" smtClean="0">
                <a:latin typeface="Comic Sans MS" pitchFamily="66" charset="0"/>
                <a:hlinkClick r:id="rId12"/>
              </a:rPr>
              <a:t>bochn</a:t>
            </a:r>
            <a:r>
              <a:rPr lang="cs-CZ" sz="2300" dirty="0" smtClean="0">
                <a:latin typeface="Comic Sans MS" pitchFamily="66" charset="0"/>
                <a:hlinkClick r:id="rId12"/>
              </a:rPr>
              <a:t>%C3%</a:t>
            </a:r>
            <a:r>
              <a:rPr lang="cs-CZ" sz="2300" dirty="0" err="1" smtClean="0">
                <a:latin typeface="Comic Sans MS" pitchFamily="66" charset="0"/>
                <a:hlinkClick r:id="rId12"/>
              </a:rPr>
              <a:t>ADk</a:t>
            </a:r>
            <a:r>
              <a:rPr lang="cs-CZ" sz="2300" dirty="0" smtClean="0">
                <a:latin typeface="Comic Sans MS" pitchFamily="66" charset="0"/>
                <a:hlinkClick r:id="rId12"/>
              </a:rPr>
              <a:t>+chleba&amp;ex=1#</a:t>
            </a:r>
            <a:r>
              <a:rPr lang="cs-CZ" sz="2300" dirty="0" err="1" smtClean="0">
                <a:latin typeface="Comic Sans MS" pitchFamily="66" charset="0"/>
                <a:hlinkClick r:id="rId12"/>
              </a:rPr>
              <a:t>ai</a:t>
            </a:r>
            <a:r>
              <a:rPr lang="cs-CZ" sz="2300" dirty="0" smtClean="0">
                <a:latin typeface="Comic Sans MS" pitchFamily="66" charset="0"/>
                <a:hlinkClick r:id="rId12"/>
              </a:rPr>
              <a:t>:MP900422953|</a:t>
            </a:r>
            <a:endParaRPr lang="cs-CZ" sz="23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300" dirty="0" smtClean="0">
                <a:latin typeface="Comic Sans MS" pitchFamily="66" charset="0"/>
              </a:rPr>
              <a:t>[23] Limonáda. </a:t>
            </a:r>
            <a:r>
              <a:rPr lang="cs-CZ" sz="2300" i="1" dirty="0" smtClean="0">
                <a:latin typeface="Comic Sans MS" pitchFamily="66" charset="0"/>
              </a:rPr>
              <a:t>Office.</a:t>
            </a:r>
            <a:r>
              <a:rPr lang="cs-CZ" sz="2300" i="1" dirty="0" err="1" smtClean="0">
                <a:latin typeface="Comic Sans MS" pitchFamily="66" charset="0"/>
              </a:rPr>
              <a:t>com</a:t>
            </a:r>
            <a:r>
              <a:rPr lang="cs-CZ" sz="2300" dirty="0" smtClean="0">
                <a:latin typeface="Comic Sans MS" pitchFamily="66" charset="0"/>
              </a:rPr>
              <a:t> [online]. 2013 [cit. 2013-01-28]. Dostupné z: </a:t>
            </a:r>
            <a:r>
              <a:rPr lang="cs-CZ" sz="2300" dirty="0" smtClean="0">
                <a:latin typeface="Comic Sans MS" pitchFamily="66" charset="0"/>
                <a:hlinkClick r:id="rId13"/>
              </a:rPr>
              <a:t>http://office.</a:t>
            </a:r>
            <a:r>
              <a:rPr lang="cs-CZ" sz="2300" dirty="0" err="1" smtClean="0">
                <a:latin typeface="Comic Sans MS" pitchFamily="66" charset="0"/>
                <a:hlinkClick r:id="rId13"/>
              </a:rPr>
              <a:t>microsoft.com</a:t>
            </a:r>
            <a:r>
              <a:rPr lang="cs-CZ" sz="2300" dirty="0" smtClean="0">
                <a:latin typeface="Comic Sans MS" pitchFamily="66" charset="0"/>
                <a:hlinkClick r:id="rId13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13"/>
              </a:rPr>
              <a:t>cs</a:t>
            </a:r>
            <a:r>
              <a:rPr lang="cs-CZ" sz="2300" dirty="0" smtClean="0">
                <a:latin typeface="Comic Sans MS" pitchFamily="66" charset="0"/>
                <a:hlinkClick r:id="rId13"/>
              </a:rPr>
              <a:t>-</a:t>
            </a:r>
            <a:r>
              <a:rPr lang="cs-CZ" sz="2300" dirty="0" err="1" smtClean="0">
                <a:latin typeface="Comic Sans MS" pitchFamily="66" charset="0"/>
                <a:hlinkClick r:id="rId13"/>
              </a:rPr>
              <a:t>cz</a:t>
            </a:r>
            <a:r>
              <a:rPr lang="cs-CZ" sz="2300" dirty="0" smtClean="0">
                <a:latin typeface="Comic Sans MS" pitchFamily="66" charset="0"/>
                <a:hlinkClick r:id="rId13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13"/>
              </a:rPr>
              <a:t>images</a:t>
            </a:r>
            <a:r>
              <a:rPr lang="cs-CZ" sz="2300" dirty="0" smtClean="0">
                <a:latin typeface="Comic Sans MS" pitchFamily="66" charset="0"/>
                <a:hlinkClick r:id="rId13"/>
              </a:rPr>
              <a:t>/</a:t>
            </a:r>
            <a:r>
              <a:rPr lang="cs-CZ" sz="2300" dirty="0" err="1" smtClean="0">
                <a:latin typeface="Comic Sans MS" pitchFamily="66" charset="0"/>
                <a:hlinkClick r:id="rId13"/>
              </a:rPr>
              <a:t>results.aspx</a:t>
            </a:r>
            <a:r>
              <a:rPr lang="cs-CZ" sz="2300" dirty="0" smtClean="0">
                <a:latin typeface="Comic Sans MS" pitchFamily="66" charset="0"/>
                <a:hlinkClick r:id="rId13"/>
              </a:rPr>
              <a:t>?</a:t>
            </a:r>
            <a:r>
              <a:rPr lang="cs-CZ" sz="2300" dirty="0" err="1" smtClean="0">
                <a:latin typeface="Comic Sans MS" pitchFamily="66" charset="0"/>
                <a:hlinkClick r:id="rId13"/>
              </a:rPr>
              <a:t>qu</a:t>
            </a:r>
            <a:r>
              <a:rPr lang="cs-CZ" sz="2300" dirty="0" smtClean="0">
                <a:latin typeface="Comic Sans MS" pitchFamily="66" charset="0"/>
                <a:hlinkClick r:id="rId13"/>
              </a:rPr>
              <a:t>=</a:t>
            </a:r>
            <a:r>
              <a:rPr lang="cs-CZ" sz="2300" dirty="0" err="1" smtClean="0">
                <a:latin typeface="Comic Sans MS" pitchFamily="66" charset="0"/>
                <a:hlinkClick r:id="rId13"/>
              </a:rPr>
              <a:t>limon</a:t>
            </a:r>
            <a:r>
              <a:rPr lang="cs-CZ" sz="2300" dirty="0" smtClean="0">
                <a:latin typeface="Comic Sans MS" pitchFamily="66" charset="0"/>
                <a:hlinkClick r:id="rId13"/>
              </a:rPr>
              <a:t>%C3%A1da&amp;ex=1#</a:t>
            </a:r>
            <a:r>
              <a:rPr lang="cs-CZ" sz="2300" dirty="0" err="1" smtClean="0">
                <a:latin typeface="Comic Sans MS" pitchFamily="66" charset="0"/>
                <a:hlinkClick r:id="rId13"/>
              </a:rPr>
              <a:t>ai</a:t>
            </a:r>
            <a:r>
              <a:rPr lang="cs-CZ" sz="2300" dirty="0" smtClean="0">
                <a:latin typeface="Comic Sans MS" pitchFamily="66" charset="0"/>
                <a:hlinkClick r:id="rId13"/>
              </a:rPr>
              <a:t>:MP900401666|</a:t>
            </a:r>
            <a:endParaRPr lang="cs-CZ" sz="2300" dirty="0" smtClean="0">
              <a:latin typeface="Comic Sans MS" pitchFamily="66" charset="0"/>
            </a:endParaRPr>
          </a:p>
          <a:p>
            <a:pPr>
              <a:buNone/>
            </a:pP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5">
      <a:dk1>
        <a:srgbClr val="181818"/>
      </a:dk1>
      <a:lt1>
        <a:srgbClr val="F2F2F2"/>
      </a:lt1>
      <a:dk2>
        <a:srgbClr val="181818"/>
      </a:dk2>
      <a:lt2>
        <a:srgbClr val="7030A0"/>
      </a:lt2>
      <a:accent1>
        <a:srgbClr val="BF7393"/>
      </a:accent1>
      <a:accent2>
        <a:srgbClr val="DFB9C9"/>
      </a:accent2>
      <a:accent3>
        <a:srgbClr val="FFFFFF"/>
      </a:accent3>
      <a:accent4>
        <a:srgbClr val="BF7B89"/>
      </a:accent4>
      <a:accent5>
        <a:srgbClr val="853B5A"/>
      </a:accent5>
      <a:accent6>
        <a:srgbClr val="B15079"/>
      </a:accent6>
      <a:hlink>
        <a:srgbClr val="B15079"/>
      </a:hlink>
      <a:folHlink>
        <a:srgbClr val="853B5A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1229</TotalTime>
  <Words>751</Words>
  <Application>Microsoft Office PowerPoint</Application>
  <PresentationFormat>Předvádění na obrazovce (4:3)</PresentationFormat>
  <Paragraphs>160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 Uncountable Nouns (Expressing Quantity)  Nepočitatelná podstatná jména (určení množství)</vt:lpstr>
      <vt:lpstr>Snímek 3</vt:lpstr>
      <vt:lpstr>Snímek 4</vt:lpstr>
      <vt:lpstr>Snímek 5</vt:lpstr>
      <vt:lpstr> Nepočitatelná podstatná jména – určení množství </vt:lpstr>
      <vt:lpstr>Snímek 7</vt:lpstr>
      <vt:lpstr>Snímek 8</vt:lpstr>
      <vt:lpstr>Snímek 9</vt:lpstr>
      <vt:lpstr>Zdroje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Countable and Uncountable Nouns 2  </dc:title>
  <dc:creator>Ucitel</dc:creator>
  <cp:lastModifiedBy>Ucitel</cp:lastModifiedBy>
  <cp:revision>64</cp:revision>
  <dcterms:created xsi:type="dcterms:W3CDTF">2013-01-26T15:19:08Z</dcterms:created>
  <dcterms:modified xsi:type="dcterms:W3CDTF">2013-05-24T20:30:05Z</dcterms:modified>
</cp:coreProperties>
</file>