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61" r:id="rId7"/>
    <p:sldId id="260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VY_12_INOVACE_ČJ.1.Bal.14_Pohádka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12.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Pohádka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Výukový materiál je určen žákům prvního ročníku a slouží k procvičení literárních výrazů z pohádek. Žáci si nejprve pohádku přečtou a doplňují ke větám správný konec. Vybírají z nabídky nadpřirozené bytosti a </a:t>
            </a:r>
            <a:r>
              <a:rPr lang="cs-CZ" sz="1300" b="1" smtClean="0"/>
              <a:t>názvy pohádek. Přiřazují </a:t>
            </a:r>
            <a:r>
              <a:rPr lang="cs-CZ" sz="1300" b="1" dirty="0" smtClean="0"/>
              <a:t>k sobě pohádkové bytosti do dvojic.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907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6000">
              <a:srgbClr val="008000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692696"/>
            <a:ext cx="7776864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5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POHÁDKA</a:t>
            </a:r>
            <a:endParaRPr lang="cs-CZ" sz="115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e/a/1/d/11971484581071346245SRD_garden_gnom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1400175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h/Q/3/k/v/V/gnom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082" y="3413696"/>
            <a:ext cx="110485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e/8/2/4/1341851606900821551good_luck_gnomes-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932" y="2996952"/>
            <a:ext cx="200025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6/E/p/b/C/B/trees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65" y="2296878"/>
            <a:ext cx="2838450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a/7/d/b/1318959282630025824Mole%20Looking%20Up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463" y="3931444"/>
            <a:ext cx="28384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60966" y="404664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clker.com/cliparts/J/b/0/Q/X/J/witch-moon-silhouette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45" y="89928"/>
            <a:ext cx="1877372" cy="146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771800" y="2466935"/>
            <a:ext cx="720255" cy="86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351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 descr="http://www.clker.com/cliparts/e/a/1/d/11971484581071346245SRD_garden_gnom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437" y="5169855"/>
            <a:ext cx="700088" cy="141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76283" y="208804"/>
            <a:ext cx="395807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Přečti si krátkou pohádku.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Byli to kamarádi Píďa, Béďa a Áďa.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noci spali na postýlkách z mechu a přikrývali se listy.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 den si často hráli mezi stébly trávy na schovávanou.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Jednoho dne Píďu kamarádi nikde nenašli. 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Chytil ho krtek a odnesl ho do své chodbičky pod zem.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Béďa s Áďou zaslechli jeho pláč.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malé chaloupce z jehličí žili tři skřítci.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Vzali si lopatky a Píďu vysvobodili, když krtek spal.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3785" y="1202141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ŘÍŠI SKŘÍTKŮ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7" name="Picture 8" descr="http://www.clker.com/cliparts/a/7/d/b/1318959282630025824Mole%20Looking%20Up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723" y="732024"/>
            <a:ext cx="28384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clker.com/cliparts/h/Q/3/k/v/V/gnom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893" y="5231015"/>
            <a:ext cx="552425" cy="11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www.clker.com/cliparts/e/8/2/4/1341851606900821551good_luck_gnomes-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190" y="5077083"/>
            <a:ext cx="1000126" cy="142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2635511" y="6174812"/>
            <a:ext cx="559769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ÁĎA</a:t>
            </a:r>
            <a:endParaRPr lang="cs-CZ" sz="16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87418" y="6032968"/>
            <a:ext cx="598241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PÍĎA</a:t>
            </a:r>
            <a:endParaRPr lang="cs-CZ" sz="16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23548" y="6243153"/>
            <a:ext cx="649537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BÉĎA</a:t>
            </a:r>
            <a:endParaRPr lang="cs-CZ" sz="16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http://www.clker.com/cliparts/k/s/h/R/V/Y/cottag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281" y="4329618"/>
            <a:ext cx="1590570" cy="143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t/Z/M/Z/2/N/forest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85" y="208804"/>
            <a:ext cx="1947851" cy="1475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215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6118" y="208804"/>
            <a:ext cx="731841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Zapiš číslo správné odpovědi do kroužku u otázky.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13855" y="3540574"/>
            <a:ext cx="140692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Listem.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03459" y="4404670"/>
            <a:ext cx="179946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Kapradím.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55043" y="3955460"/>
            <a:ext cx="169629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Mechem.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1001" y="1889594"/>
            <a:ext cx="338009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Šmudla, Stydlín, Prófa.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722" y="2745661"/>
            <a:ext cx="360464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Křemílek a Vochomůrka.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72989" y="1452342"/>
            <a:ext cx="3960439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skřítci jmenovali?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569025" y="3154650"/>
            <a:ext cx="4752527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Čím se skřítci přikrývali?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3859" y="5217830"/>
            <a:ext cx="124675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Ježek.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97220" y="5987929"/>
            <a:ext cx="159704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Veverka.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75521" y="5608725"/>
            <a:ext cx="125316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Krtek.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-172988" y="4803782"/>
            <a:ext cx="3856352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skřítka chytil? 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2520" y="2313613"/>
            <a:ext cx="26340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Píďa, Béďa, Áďa.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85361" y="3565086"/>
            <a:ext cx="114807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Píďa.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97688" y="4429182"/>
            <a:ext cx="109517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Áďa.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26353" y="3979972"/>
            <a:ext cx="12378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Béďa.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76012" y="1914106"/>
            <a:ext cx="449424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V chaloupce z mechu a kapradí.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54429" y="2770173"/>
            <a:ext cx="313739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V chaloupce z jehličí.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69093" y="1476854"/>
            <a:ext cx="3960439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skřítci bydleli?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273057" y="3179162"/>
            <a:ext cx="4752527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se ztratil?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254449" y="5242342"/>
            <a:ext cx="27897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Dobře pro skřítka.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96269" y="6012441"/>
            <a:ext cx="268310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Špatně pro ježka.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197735" y="5633237"/>
            <a:ext cx="289290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Špatně pro skřítka.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69094" y="4828294"/>
            <a:ext cx="3856352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to dopadlo? 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56559" y="2338125"/>
            <a:ext cx="19101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Pod listem.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3530216" y="1447311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3530216" y="3160450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3113453" y="4813194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7834187" y="3160450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7989868" y="1194945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7972586" y="4668820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http://www.clker.com/cliparts/a/c/9/0/11949847001710165076leaf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04" y="3839623"/>
            <a:ext cx="848984" cy="69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http://www.clker.com/cliparts/h/Q/3/k/v/V/gnome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778" y="3652742"/>
            <a:ext cx="552425" cy="11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f/4/6/c/1258662114521523361gingercoons_Squirrel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3445" y="5032964"/>
            <a:ext cx="1216877" cy="161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http://www.clker.com/cliparts/K/2/T/8/f/j/mushroom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7" y="324598"/>
            <a:ext cx="820862" cy="87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http://www.clker.com/cliparts/K/2/T/8/f/j/mushroom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86" y="657312"/>
            <a:ext cx="507065" cy="53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http://www.clker.com/cliparts/6/E/p/b/C/B/trees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07559" y="324598"/>
            <a:ext cx="920306" cy="70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9147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4093" y="12861"/>
            <a:ext cx="6642459" cy="138499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pohádkách vystupují nadpřirozené bytosti,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teré ve skutečnosti neexistují.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Vyber je a podtrhni.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3/e/1/5/1225770272703604174melenpe_drago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286" y="4129876"/>
            <a:ext cx="132369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0/c/3/8/11971225631225539648molumen_small_funny_angry_monster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2861"/>
            <a:ext cx="1368152" cy="161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69355" y="3290244"/>
            <a:ext cx="122661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duch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83329" y="3644187"/>
            <a:ext cx="143513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brouk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04750" y="1549343"/>
            <a:ext cx="162268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skřítek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59541" y="4129876"/>
            <a:ext cx="101822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čert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58265" y="2189944"/>
            <a:ext cx="226292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mravenec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69265" y="1541872"/>
            <a:ext cx="156004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pejsek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35090" y="4012791"/>
            <a:ext cx="182979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kobylka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1873" y="4352073"/>
            <a:ext cx="197374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bludička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6140" y="2651609"/>
            <a:ext cx="195739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ježibaba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886" y="2670811"/>
            <a:ext cx="162262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vodník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77352" y="3846128"/>
            <a:ext cx="113197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63066" y="1397856"/>
            <a:ext cx="93326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víla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4168" y="4941168"/>
            <a:ext cx="224433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loupežník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02368" y="3030871"/>
            <a:ext cx="129086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krtek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93235" y="4837762"/>
            <a:ext cx="918842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975812" y="5122454"/>
            <a:ext cx="174278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kočička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8167" y="5826739"/>
            <a:ext cx="854306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POZOR!</a:t>
            </a: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Některé bytosti existují, ale mohou mít v pohádkách jen nadpřirozené schopnosti. (Např: pejsek mluví).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pic>
        <p:nvPicPr>
          <p:cNvPr id="3076" name="Picture 4" descr="http://www.clker.com/cliparts/a/9/5/7/1197089337189177796Peileppe_Elf_in_the_forest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" y="195399"/>
            <a:ext cx="1604837" cy="154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5/1/b/d/11954315391526924611beastie_freebsd_daemon_r_02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349" y="4540090"/>
            <a:ext cx="946055" cy="129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680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249893" y="2125471"/>
            <a:ext cx="3380655" cy="424469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0518" y="208804"/>
            <a:ext cx="8189614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Poznáš názvy pohádek? Označ je čarodějnicí na koštěti.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Některou z pohádek vyprávěj.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25623" y="2520496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Knoflíková válka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Popelka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dostat tatínka do polepšovny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perníkové chaloupce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 jezevčí skálou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Sněhurka a sedm trpaslíků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Šípkové Růžence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Včelka Mája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8" y="5283951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Boříkovy lapálie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8" y="5677667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z Bullerbynu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3108" y="6139332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 mořská víla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0" name="Picture 4" descr="http://www.clker.com/cliparts/3/c/c/c/12387036491620719818irinuca_Sweet_Hous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969" y="635948"/>
            <a:ext cx="1479298" cy="146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22017" y="4386869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69477" y="3458717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62781" y="2469283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15192" y="3799972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63957" y="2341237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64213" y="4329354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2906" y="4893898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97451" y="3171943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0221" y="4688229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97451" y="4069926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1/1/6/6/1338928011254470357Mushroom%20House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21" y="726000"/>
            <a:ext cx="1025627" cy="95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337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12693" y="208804"/>
            <a:ext cx="7285263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 čarou pohádkové bytosti, které k sobě patří.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Vyber si jednu dvojici a vyprávěj, co o ní víš.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2372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Fík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2333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23724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Jeníček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Štaflík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Pat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Budulínek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496" y="1630659"/>
            <a:ext cx="23254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ert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9" y="5283951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Mach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9" y="5677667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Smolíček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9" y="6139332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Maková panenka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1897" y="2227835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umcajs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90237" y="2689500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Káča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21898" y="3156066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Šebestová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4207" y="3617731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jelen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094287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liška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44880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Mařenka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12547" y="1791188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otýl </a:t>
            </a: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manuel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44208" y="4949668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Lolek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444209" y="5411333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Špagetka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44209" y="5805049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Mat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12547" y="62546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Ája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http://www.clker.com/cliparts/d/u/L/r/U/E/fox-sitting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16632"/>
            <a:ext cx="919770" cy="145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W/d/d/q/v/H/queen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5"/>
          <a:stretch/>
        </p:blipFill>
        <p:spPr bwMode="auto">
          <a:xfrm>
            <a:off x="0" y="68096"/>
            <a:ext cx="1128729" cy="159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162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Řešení: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6 – viz strana 11</a:t>
            </a:r>
          </a:p>
          <a:p>
            <a:r>
              <a:rPr lang="cs-CZ" dirty="0"/>
              <a:t>Strana 7</a:t>
            </a:r>
            <a:r>
              <a:rPr lang="cs-CZ" dirty="0" smtClean="0"/>
              <a:t>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e/a/1/d/11971484581071346245SRD_garden_gnom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412" y="2800301"/>
            <a:ext cx="1400175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h/Q/3/k/v/V/gnom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950" y="3505077"/>
            <a:ext cx="110485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e/8/2/4/1341851606900821551good_luck_gnomes-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800" y="3088333"/>
            <a:ext cx="200025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a/7/d/b/1318959282630025824Mole%20Looking%20Up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331" y="4022825"/>
            <a:ext cx="28384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7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6118" y="208804"/>
            <a:ext cx="731841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Zapiš číslo správné odpovědi do kroužku u otázky.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13855" y="3540574"/>
            <a:ext cx="140692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Listem.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03459" y="4404670"/>
            <a:ext cx="179946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Kapradím.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55043" y="3955460"/>
            <a:ext cx="169629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Mechem.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1001" y="1889594"/>
            <a:ext cx="338009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Šmudla, Stydlín, Prófa.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722" y="2745661"/>
            <a:ext cx="360464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Křemílek a Vochomůrka.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72989" y="1452342"/>
            <a:ext cx="3960439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skřítci jmenovali?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569025" y="3154650"/>
            <a:ext cx="4752527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Čím se skřítci přikrývali?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3859" y="5217830"/>
            <a:ext cx="124675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Ježek.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97220" y="5987929"/>
            <a:ext cx="159704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Veverka.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75521" y="5608725"/>
            <a:ext cx="125316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Krtek.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-172988" y="4803782"/>
            <a:ext cx="3856352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skřítka chytil? 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2520" y="2313613"/>
            <a:ext cx="26340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Píďa, Béďa, Áďa.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85361" y="3565086"/>
            <a:ext cx="114807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Píďa.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97688" y="4429182"/>
            <a:ext cx="109517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Áďa.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26353" y="3979972"/>
            <a:ext cx="12378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Béďa.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76012" y="1914106"/>
            <a:ext cx="449424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V chaloupce z mechu a kapradí.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54429" y="2770173"/>
            <a:ext cx="313739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V chaloupce z jehličí.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69093" y="1476854"/>
            <a:ext cx="3960439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skřítci bydleli?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273057" y="3179162"/>
            <a:ext cx="4752527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se ztratil?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254449" y="5242342"/>
            <a:ext cx="27897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Dobře pro skřítka.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96269" y="6012441"/>
            <a:ext cx="268310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Špatně pro ježka.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197735" y="5633237"/>
            <a:ext cx="289290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Špatně pro skřítka.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69094" y="4828294"/>
            <a:ext cx="3856352" cy="46166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to dopadlo? </a:t>
            </a:r>
            <a:endParaRPr lang="cs-CZ" sz="2400" b="1" spc="50" dirty="0">
              <a:ln w="11430"/>
              <a:solidFill>
                <a:srgbClr val="6633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56559" y="2338125"/>
            <a:ext cx="19101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Pod listem.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3530216" y="1447311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3530216" y="3160450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3113453" y="4813194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7834187" y="3160450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7989868" y="1194945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7972586" y="4668820"/>
            <a:ext cx="833525" cy="866301"/>
          </a:xfrm>
          <a:prstGeom prst="ellipse">
            <a:avLst/>
          </a:prstGeom>
          <a:solidFill>
            <a:schemeClr val="bg1"/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http://www.clker.com/cliparts/a/c/9/0/11949847001710165076leaf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04" y="3839623"/>
            <a:ext cx="848984" cy="69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http://www.clker.com/cliparts/h/Q/3/k/v/V/gnome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778" y="3652742"/>
            <a:ext cx="552425" cy="11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f/4/6/c/1258662114521523361gingercoons_Squirrel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3445" y="5032964"/>
            <a:ext cx="1216877" cy="161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http://www.clker.com/cliparts/K/2/T/8/f/j/mushroom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7" y="324598"/>
            <a:ext cx="820862" cy="87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http://www.clker.com/cliparts/K/2/T/8/f/j/mushroom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86" y="657312"/>
            <a:ext cx="507065" cy="53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http://www.clker.com/cliparts/6/E/p/b/C/B/trees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07559" y="324598"/>
            <a:ext cx="920306" cy="70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délník 38"/>
          <p:cNvSpPr/>
          <p:nvPr/>
        </p:nvSpPr>
        <p:spPr>
          <a:xfrm>
            <a:off x="3767040" y="156642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758386" y="324192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333270" y="489466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8194072" y="130492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8079268" y="327043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8194072" y="480380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36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03617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4093" y="12861"/>
            <a:ext cx="6642459" cy="138499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pohádkách vystupují nadpřirozené bytosti,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teré ve skutečnosti neexistují.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Vyber je a podtrhni.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3/e/1/5/1225770272703604174melenpe_drago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286" y="4129876"/>
            <a:ext cx="132369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0/c/3/8/11971225631225539648molumen_small_funny_angry_monster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2861"/>
            <a:ext cx="1368152" cy="161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69355" y="3290244"/>
            <a:ext cx="122661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duch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83329" y="3644187"/>
            <a:ext cx="143513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brouk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04750" y="1549343"/>
            <a:ext cx="162268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skřítek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59541" y="4129876"/>
            <a:ext cx="101822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čert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58265" y="2189944"/>
            <a:ext cx="226292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mravenec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69265" y="1541872"/>
            <a:ext cx="156004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pejsek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35090" y="4012791"/>
            <a:ext cx="182979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kobylka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1873" y="4352073"/>
            <a:ext cx="197374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bludička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6140" y="2651609"/>
            <a:ext cx="195739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ježibaba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886" y="2670811"/>
            <a:ext cx="162262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vodník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77352" y="3846128"/>
            <a:ext cx="113197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63066" y="1397856"/>
            <a:ext cx="93326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víla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4168" y="4941168"/>
            <a:ext cx="224433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loupežník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02368" y="3030871"/>
            <a:ext cx="129086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krtek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93235" y="4837762"/>
            <a:ext cx="918842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975812" y="5122454"/>
            <a:ext cx="174278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kočička</a:t>
            </a:r>
            <a:endParaRPr lang="cs-CZ" sz="4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8167" y="5826739"/>
            <a:ext cx="854306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POZOR!</a:t>
            </a: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Některé bytosti existují, ale mohou mít v pohádkách jen nadpřirozené schopnosti. (Např: pejsek mluví).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pic>
        <p:nvPicPr>
          <p:cNvPr id="3076" name="Picture 4" descr="http://www.clker.com/cliparts/a/9/5/7/1197089337189177796Peileppe_Elf_in_the_forest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" y="195399"/>
            <a:ext cx="1604837" cy="154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5/1/b/d/11954315391526924611beastie_freebsd_daemon_r_02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349" y="4540090"/>
            <a:ext cx="946055" cy="129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21"/>
          <p:cNvCxnSpPr/>
          <p:nvPr/>
        </p:nvCxnSpPr>
        <p:spPr>
          <a:xfrm>
            <a:off x="3874168" y="2105742"/>
            <a:ext cx="141791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64886" y="2189944"/>
            <a:ext cx="203956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26140" y="3290244"/>
            <a:ext cx="190316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60232" y="3290244"/>
            <a:ext cx="154817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868655" y="3846128"/>
            <a:ext cx="1227319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72" name="Přímá spojnice 3071"/>
          <p:cNvCxnSpPr/>
          <p:nvPr/>
        </p:nvCxnSpPr>
        <p:spPr>
          <a:xfrm>
            <a:off x="1187624" y="4921964"/>
            <a:ext cx="1797995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75" name="Přímá spojnice 3074"/>
          <p:cNvCxnSpPr/>
          <p:nvPr/>
        </p:nvCxnSpPr>
        <p:spPr>
          <a:xfrm>
            <a:off x="3419872" y="4720677"/>
            <a:ext cx="86409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79" name="Přímá spojnice 3078"/>
          <p:cNvCxnSpPr/>
          <p:nvPr/>
        </p:nvCxnSpPr>
        <p:spPr>
          <a:xfrm>
            <a:off x="6952656" y="4483819"/>
            <a:ext cx="81363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81" name="Přímá spojnice 3080"/>
          <p:cNvCxnSpPr/>
          <p:nvPr/>
        </p:nvCxnSpPr>
        <p:spPr>
          <a:xfrm>
            <a:off x="6504750" y="5476397"/>
            <a:ext cx="87144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595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249893" y="2125471"/>
            <a:ext cx="3380655" cy="424469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0518" y="208804"/>
            <a:ext cx="8189614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Poznáš názvy pohádek? Označ je čarodějnicí na koštěti.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Některou z pohádek vyprávěj.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25623" y="2520496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Knoflíková válka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Popelka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dostat tatínka do polepšovny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perníkové chaloupce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 jezevčí skálou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Sněhurka a sedm trpaslíků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Šípkové Růžence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Včelka Mája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8" y="5283951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Boříkovy lapálie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8" y="5677667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z Bullerbynu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3108" y="6139332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 mořská víla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0" name="Picture 4" descr="http://www.clker.com/cliparts/3/c/c/c/12387036491620719818irinuca_Sweet_Hous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969" y="635948"/>
            <a:ext cx="1479298" cy="146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54577" y="4170044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59832" y="3259516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62781" y="2469283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15192" y="3799972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99792" y="1368200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64213" y="4329354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5696" y="4571534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59632" y="2377597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0221" y="4688229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3768" y="5954811"/>
            <a:ext cx="937772" cy="8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1/1/6/6/1338928011254470357Mushroom%20House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21" y="726000"/>
            <a:ext cx="1025627" cy="95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232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12693" y="208804"/>
            <a:ext cx="7285263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 čarou pohádkové bytosti, které k sobě patří.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Vyber si jednu dvojici a vyprávěj, co o ní víš.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2372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Fík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2333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23724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Jeníček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Štaflík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Pat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Budulínek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496" y="1630659"/>
            <a:ext cx="23254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ert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9" y="5283951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Mach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9" y="5677667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Smolíček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9" y="6139332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Maková panenka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1897" y="2227835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umcajs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90237" y="2689500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Káča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21898" y="3156066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Šebestová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4207" y="3617731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jelen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094287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liška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44880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Mařenka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12547" y="1791188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otýl </a:t>
            </a: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manuel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44208" y="4949668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Lolek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444209" y="5411333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Špagetka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44209" y="5805049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Mat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12547" y="62546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Ája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http://www.clker.com/cliparts/d/u/L/r/U/E/fox-sitting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16632"/>
            <a:ext cx="919770" cy="145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W/d/d/q/v/H/queen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5"/>
          <a:stretch/>
        </p:blipFill>
        <p:spPr bwMode="auto">
          <a:xfrm>
            <a:off x="0" y="68096"/>
            <a:ext cx="1128729" cy="159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1401140" y="1861491"/>
            <a:ext cx="6196830" cy="59717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27584" y="2331285"/>
            <a:ext cx="7470372" cy="41541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128729" y="2792950"/>
            <a:ext cx="6827647" cy="23875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144" name="Přímá spojnice 6143"/>
          <p:cNvCxnSpPr/>
          <p:nvPr/>
        </p:nvCxnSpPr>
        <p:spPr>
          <a:xfrm>
            <a:off x="1259632" y="3259516"/>
            <a:ext cx="6264696" cy="145931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47" name="Přímá spojnice 6146"/>
          <p:cNvCxnSpPr/>
          <p:nvPr/>
        </p:nvCxnSpPr>
        <p:spPr>
          <a:xfrm>
            <a:off x="1259632" y="3721181"/>
            <a:ext cx="6264696" cy="192098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150" name="Přímá spojnice 6149"/>
          <p:cNvCxnSpPr/>
          <p:nvPr/>
        </p:nvCxnSpPr>
        <p:spPr>
          <a:xfrm>
            <a:off x="827584" y="4197737"/>
            <a:ext cx="7272808" cy="18381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52" name="Přímá spojnice 6151"/>
          <p:cNvCxnSpPr/>
          <p:nvPr/>
        </p:nvCxnSpPr>
        <p:spPr>
          <a:xfrm flipV="1">
            <a:off x="1691680" y="4325119"/>
            <a:ext cx="6408712" cy="26633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155" name="Přímá spojnice 6154"/>
          <p:cNvCxnSpPr/>
          <p:nvPr/>
        </p:nvCxnSpPr>
        <p:spPr>
          <a:xfrm flipV="1">
            <a:off x="1012693" y="2920332"/>
            <a:ext cx="6943683" cy="219647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57" name="Přímá spojnice 6156"/>
          <p:cNvCxnSpPr/>
          <p:nvPr/>
        </p:nvCxnSpPr>
        <p:spPr>
          <a:xfrm flipV="1">
            <a:off x="1128729" y="3386898"/>
            <a:ext cx="6251583" cy="212788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159" name="Přímá spojnice 6158"/>
          <p:cNvCxnSpPr/>
          <p:nvPr/>
        </p:nvCxnSpPr>
        <p:spPr>
          <a:xfrm flipV="1">
            <a:off x="1547664" y="3952014"/>
            <a:ext cx="6408712" cy="195648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61" name="Přímá spojnice 6160"/>
          <p:cNvCxnSpPr/>
          <p:nvPr/>
        </p:nvCxnSpPr>
        <p:spPr>
          <a:xfrm flipV="1">
            <a:off x="2627787" y="2092324"/>
            <a:ext cx="4032445" cy="427784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2947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rgbClr val="008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2013-03-12].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r>
              <a:rPr lang="cs-CZ" sz="1600" dirty="0"/>
              <a:t>t</a:t>
            </a:r>
            <a:r>
              <a:rPr lang="cs-CZ" sz="1600" dirty="0" smtClean="0"/>
              <a:t>rpaslík </a:t>
            </a:r>
            <a:r>
              <a:rPr lang="cs-CZ" sz="1600" dirty="0"/>
              <a:t>1		http://www.clker.com/clipart-15752.html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t</a:t>
            </a:r>
            <a:r>
              <a:rPr lang="cs-CZ" sz="1600" dirty="0" smtClean="0"/>
              <a:t>rpaslík </a:t>
            </a:r>
            <a:r>
              <a:rPr lang="cs-CZ" sz="1600" dirty="0"/>
              <a:t>2 		http://www.clker.com/clipart-gnome-2.html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t</a:t>
            </a:r>
            <a:r>
              <a:rPr lang="cs-CZ" sz="1600" dirty="0" smtClean="0"/>
              <a:t>rpaslík </a:t>
            </a:r>
            <a:r>
              <a:rPr lang="cs-CZ" sz="1600" dirty="0"/>
              <a:t>3		http://www.clker.com/clipart-220276.html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z</a:t>
            </a:r>
            <a:r>
              <a:rPr lang="cs-CZ" sz="1600" dirty="0" smtClean="0"/>
              <a:t>lý </a:t>
            </a:r>
            <a:r>
              <a:rPr lang="cs-CZ" sz="1600" dirty="0"/>
              <a:t>krtek		http://www.clker.com/clipart-153610.html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chaloupka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www.clker.com/clipart-cottage-3.html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les</a:t>
            </a:r>
            <a:r>
              <a:rPr lang="cs-CZ" sz="1600" dirty="0"/>
              <a:t>		http://www.clker.com/clipart-forest-3.html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list</a:t>
            </a:r>
            <a:r>
              <a:rPr lang="cs-CZ" sz="1600" dirty="0"/>
              <a:t>		http://www.clker.com/clipart-2514.html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veverka</a:t>
            </a:r>
            <a:r>
              <a:rPr lang="cs-CZ" sz="1600" dirty="0"/>
              <a:t>		http://www.clker.com/clipart-43041.html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drak</a:t>
            </a:r>
            <a:r>
              <a:rPr lang="cs-CZ" sz="1600" dirty="0"/>
              <a:t>		http://www.clker.com/clipart-24886.html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příšera</a:t>
            </a:r>
            <a:r>
              <a:rPr lang="cs-CZ" sz="1600" dirty="0"/>
              <a:t>		http://www.clker.com/clipart-15325.html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houba		http://www.clker.com/clipart-mushroom-12.html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bludička</a:t>
            </a:r>
            <a:r>
              <a:rPr lang="cs-CZ" sz="1600" dirty="0"/>
              <a:t>		http://www.clker.com/clipart-13155.html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hodný </a:t>
            </a:r>
            <a:r>
              <a:rPr lang="cs-CZ" sz="1600" dirty="0"/>
              <a:t>čert		http://</a:t>
            </a:r>
            <a:r>
              <a:rPr lang="cs-CZ" sz="1600" dirty="0" smtClean="0"/>
              <a:t>www.clker.com/clipart-10778.html</a:t>
            </a:r>
            <a:endParaRPr lang="cs-CZ" sz="1600" dirty="0"/>
          </a:p>
          <a:p>
            <a:pPr marL="0" indent="0">
              <a:buNone/>
              <a:defRPr/>
            </a:pPr>
            <a:r>
              <a:rPr lang="cs-CZ" sz="1600" dirty="0" smtClean="0"/>
              <a:t>čarodějnice </a:t>
            </a:r>
            <a:r>
              <a:rPr lang="cs-CZ" sz="1600" dirty="0"/>
              <a:t>1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://www.clker.com/clipart-witch-with-cauldron.html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koště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www.clker.com/clipart-flying-witch-on-broom.html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perníková </a:t>
            </a:r>
            <a:r>
              <a:rPr lang="cs-CZ" sz="1600" dirty="0"/>
              <a:t>chaloupka	http://</a:t>
            </a:r>
            <a:r>
              <a:rPr lang="cs-CZ" sz="1600" dirty="0" smtClean="0"/>
              <a:t>www.clker.com/clipart-26540.html</a:t>
            </a:r>
          </a:p>
          <a:p>
            <a:pPr marL="0" indent="0">
              <a:buNone/>
              <a:defRPr/>
            </a:pPr>
            <a:r>
              <a:rPr lang="cs-CZ" sz="1600" dirty="0"/>
              <a:t>d</a:t>
            </a:r>
            <a:r>
              <a:rPr lang="cs-CZ" sz="1600" dirty="0" smtClean="0"/>
              <a:t>ům </a:t>
            </a:r>
            <a:r>
              <a:rPr lang="cs-CZ" sz="1600" dirty="0"/>
              <a:t>z houby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://www.clker.com/clipart-211834.html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čarodějnice </a:t>
            </a:r>
            <a:r>
              <a:rPr lang="cs-CZ" sz="1600" dirty="0"/>
              <a:t>a měsíc	http://www.clker.com/clipart-witch-moon-silhouette.html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liška</a:t>
            </a:r>
            <a:r>
              <a:rPr lang="cs-CZ" sz="1600" dirty="0"/>
              <a:t>		http://www.clker.com/clipart-fox-sitting.html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princezna</a:t>
            </a:r>
            <a:r>
              <a:rPr lang="cs-CZ" sz="1600" dirty="0"/>
              <a:t>		http://www.clker.com/clipart-queen-5.html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motýl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www.clker.com/clipart-butterfly.html</a:t>
            </a:r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http://www.clker.com/cliparts/J/b/0/Q/X/J/witch-moon-silhouett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124744"/>
            <a:ext cx="1512168" cy="146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43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724</Words>
  <Application>Microsoft Office PowerPoint</Application>
  <PresentationFormat>Předvádění na obrazovce (4:3)</PresentationFormat>
  <Paragraphs>235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63</cp:revision>
  <dcterms:created xsi:type="dcterms:W3CDTF">2013-03-09T09:47:47Z</dcterms:created>
  <dcterms:modified xsi:type="dcterms:W3CDTF">2013-04-20T08:48:25Z</dcterms:modified>
</cp:coreProperties>
</file>