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9" autoAdjust="0"/>
    <p:restoredTop sz="94660"/>
  </p:normalViewPr>
  <p:slideViewPr>
    <p:cSldViewPr>
      <p:cViewPr>
        <p:scale>
          <a:sx n="80" d="100"/>
          <a:sy n="80" d="100"/>
        </p:scale>
        <p:origin x="-124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VY_12_INOVACE_ČJS.1.Bal.14_Lidské_chování_a_vlastnosti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10.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Lidské chování a vlastnosti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Výukový materiál slouží k procvičování vědomostí o lidském chování a vlastnostech a je určen žákům prvního ročníku. Žáci určují správné chování v určitých situacích na různých místech. Označují dobré a špatné lidské vlastnosti.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7375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rgbClr val="0070C0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404664"/>
            <a:ext cx="777686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LIDSKÉ CHOVÁNÍ A VLASTNOSTI</a:t>
            </a:r>
            <a:endParaRPr lang="cs-CZ" sz="8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59209"/>
            <a:ext cx="160495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928" y="3163235"/>
            <a:ext cx="1848721" cy="270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55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66666" y="5898710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27355" y="555812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71092" y="5005737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37" y="6213616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41257" y="4575330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93097" y="6274965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23879" y="5577176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88172" y="508282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738" y="1060148"/>
            <a:ext cx="2838450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67631" y="208804"/>
            <a:ext cx="7975389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Kdo se chová správně a kdo špatně?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Označ věty usměvavým nebo zamračeným smajlíkem.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36174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Mirek se houpá na židli.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28460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Helena utírá tabuli.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34013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Ondra a Lukáš se perou.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29407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Pepa zalévá květiny. 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33727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bere svačinu Aničce.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56348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Tomáš pomáhá paní učitelce rozdat sešity.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37328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 hází odpadky do koše.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33727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Miloš tahá Jiřinu za cop.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3785" y="1202141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ŠKOLE</a:t>
            </a:r>
            <a:endParaRPr lang="cs-CZ" sz="24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8" y="5290286"/>
            <a:ext cx="43922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Olda se připravuje na vyučování.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7" y="5751951"/>
            <a:ext cx="57666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Petra cestou do školy přechází na červenou.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63806"/>
            <a:ext cx="893948" cy="164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333" y="2562118"/>
            <a:ext cx="1288667" cy="188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621" y="2386497"/>
            <a:ext cx="1432022" cy="220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71150" y="5656403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4015" y="527481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3963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690" y="1402544"/>
            <a:ext cx="2001237" cy="368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09655" y="56404"/>
            <a:ext cx="7491345" cy="138499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 se máme chovat doma a na návštěvě?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Správné věty podtrhni. Vysvětli, proč některé věty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nejsou správné.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Kamarádům žádnou hračku nepůjčím.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jídle si prohlížím knížku.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Zdravit rodiče nemusím.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Mladší sestře pomůžu najít stavebnici.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mi musí všechno přinést.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návštěvě poděkuji za pohoštění.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Doma si uklízím svůj pokoj.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Pustím si televizi, když mě to tam nebaví.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9" y="528395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Neskáču dospělým lidem do řeči.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3032" y="5747954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odchodu se rozloučím.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u/z/P/P/n/H/kids-wag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332" y="5252474"/>
            <a:ext cx="2333593" cy="127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b/b/8/d/11954294651836688819Machovka_teddy_be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085" y="4271733"/>
            <a:ext cx="912026" cy="110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c/2/4/3/1194986855125869974rubik_s_cube_random_petr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703" y="4316372"/>
            <a:ext cx="790853" cy="86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8/9/4/8/11954280651849644960johnny_automatic_toy_robo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564" y="3930520"/>
            <a:ext cx="708571" cy="129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991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290" y="4679867"/>
            <a:ext cx="804358" cy="147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13671" y="208804"/>
            <a:ext cx="7973080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Jakou vlastnost mají děti, o kterých se píše ve větách?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Zapiš číslo vlastnosti do kroužku.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72677" y="4430387"/>
            <a:ext cx="145103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pomalá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44714" y="5186839"/>
            <a:ext cx="18787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nepořádná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94619" y="4845273"/>
            <a:ext cx="137890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hloupá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69279" y="2323094"/>
            <a:ext cx="129157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hodný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86203" y="3179161"/>
            <a:ext cx="1257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rychlý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3851" y="1498607"/>
            <a:ext cx="3960439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dobře učí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všemu brzy porozumí.</a:t>
            </a:r>
            <a:endParaRPr lang="cs-CZ" sz="24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672" y="3658399"/>
            <a:ext cx="4412585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Jana nerada uklízí a nemůže nic najít.</a:t>
            </a:r>
            <a:endParaRPr lang="cs-CZ" sz="24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58772" y="2747113"/>
            <a:ext cx="128958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chytrý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931650" y="4423877"/>
            <a:ext cx="16109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rozumná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030987" y="5287973"/>
            <a:ext cx="13840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pečlivá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010659" y="4838763"/>
            <a:ext cx="142468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lakomá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90388" y="2316584"/>
            <a:ext cx="152721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ochotný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924144" y="3172651"/>
            <a:ext cx="145969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mazlivý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42781" y="1492097"/>
            <a:ext cx="3960439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David pomáhá Frantovi spravit kolo.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653602" y="3651889"/>
            <a:ext cx="4412585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Martina nechce dát Evě ani jednu třešni.</a:t>
            </a:r>
            <a:endParaRPr lang="cs-CZ" sz="24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030692" y="2740603"/>
            <a:ext cx="122360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hezký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557408" y="2537181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823715" y="2537182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3160239" y="4489396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763458" y="4636444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60"/>
          <a:stretch/>
        </p:blipFill>
        <p:spPr bwMode="auto">
          <a:xfrm>
            <a:off x="4939364" y="4838763"/>
            <a:ext cx="1012121" cy="115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537" y="5534308"/>
            <a:ext cx="1699653" cy="104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9002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02237" y="208804"/>
            <a:ext cx="59061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Rozděl lidské vlastnosti do dvou skupin.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7/3/9/3/1264139397655089023Smiley_green_alie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95327"/>
            <a:ext cx="129614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6/e/a/3/12641394361277349975Smiley_green_alien_unhappy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49" y="5218112"/>
            <a:ext cx="1198933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8822" y="2861320"/>
            <a:ext cx="4248472" cy="25202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650994" y="2861320"/>
            <a:ext cx="4392488" cy="25202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22136" y="2996952"/>
            <a:ext cx="25218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obré vlastnosti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26298" y="2996952"/>
            <a:ext cx="26418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š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patné vlastnosti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55688" y="2386232"/>
            <a:ext cx="15476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přátelský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74396" y="2017068"/>
            <a:ext cx="123841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falešný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03789" y="1055687"/>
            <a:ext cx="127092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snaživý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37536" y="1478415"/>
            <a:ext cx="104118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pyšný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16767" y="1013373"/>
            <a:ext cx="146424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skromný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6339" y="1747597"/>
            <a:ext cx="11707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mstivý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7631" y="1766799"/>
            <a:ext cx="12308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zlobivý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16018" y="755454"/>
            <a:ext cx="71679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82478" y="845204"/>
            <a:ext cx="8226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64877" y="1727527"/>
            <a:ext cx="12276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pečlivý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89" y="5411298"/>
            <a:ext cx="786462" cy="1446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916" y="5393845"/>
            <a:ext cx="943901" cy="145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895" y="5517231"/>
            <a:ext cx="836368" cy="122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564" y="5368029"/>
            <a:ext cx="953828" cy="132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412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88312" y="208804"/>
            <a:ext cx="53340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 čarou opačné lidské vlastnosti.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537099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99876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chytrý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46533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92699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štědrý 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440355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pilný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797267"/>
            <a:ext cx="236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skromný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8" y="2100452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klidný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5258932"/>
            <a:ext cx="236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tichý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1897" y="2664481"/>
            <a:ext cx="2456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hloupý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90237" y="3126146"/>
            <a:ext cx="24154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21898" y="3592712"/>
            <a:ext cx="2456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zlobivý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4207" y="4054377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pomalý 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530933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pyšný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4924649"/>
            <a:ext cx="24479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lakomý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73064" y="2227834"/>
            <a:ext cx="2407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upovídaný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44208" y="5386314"/>
            <a:ext cx="24479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neposedný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373"/>
            <a:ext cx="1332374" cy="205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336" y="169416"/>
            <a:ext cx="1282112" cy="215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28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Řešení: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340768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235" y="2959209"/>
            <a:ext cx="160495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80550"/>
            <a:ext cx="1848721" cy="270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07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55318" y="5194738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67815" y="2514343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920" y="1588147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8151" y="3379345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66815" y="2062204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29738" y="5736802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15363" y="4784037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86663" y="2952187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738" y="1060148"/>
            <a:ext cx="2838450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67631" y="208804"/>
            <a:ext cx="7975389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Kdo se chová správně a kdo špatně?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Označ věty usměvavým nebo zamračeným smajlíkem.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36174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Mirek se houpá na židli.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28460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Helena utírá tabuli.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34013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Ondra a Lukáš se perou.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29407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Pepa zalévá květiny. 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33727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bere svačinu Aničce.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56348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Tomáš pomáhá paní učitelce rozdat sešity.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37328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 hází odpadky do koše.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33727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Miloš tahá Jiřinu za cop.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3785" y="1202141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ŠKOLE</a:t>
            </a:r>
            <a:endParaRPr lang="cs-CZ" sz="24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8" y="5290286"/>
            <a:ext cx="43922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Olda se připravuje na vyučování.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7" y="5751951"/>
            <a:ext cx="57666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Petra cestou do školy přechází na červenou.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63806"/>
            <a:ext cx="893948" cy="164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333" y="2562118"/>
            <a:ext cx="1288667" cy="188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621" y="2386497"/>
            <a:ext cx="1432022" cy="220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5504" y="4312846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1691" y="382245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08217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690" y="1402544"/>
            <a:ext cx="2001237" cy="368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09655" y="56404"/>
            <a:ext cx="7491345" cy="138499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 se máme chovat doma a na návštěvě?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Správné věty podtrhni. Vysvětli, proč některé věty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nejsou správné.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Kamarádům žádnou hračku nepůjčím.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jídle si prohlížím knížku.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Zdravit rodiče nemusím.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Mladší sestře pomůžu najít stavebnici.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mi musí všechno přinést.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návštěvě poděkuji za pohoštění.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Doma si uklízím svůj pokoj.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Pustím si televizi, když mě to tam nebaví.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9" y="528395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Neskáču dospělým lidem do řeči.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3032" y="5747954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odchodu se rozloučím.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u/z/P/P/n/H/kids-wag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332" y="5252474"/>
            <a:ext cx="2333593" cy="127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b/b/8/d/11954294651836688819Machovka_teddy_be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085" y="4271733"/>
            <a:ext cx="912026" cy="110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c/2/4/3/1194986855125869974rubik_s_cube_random_petr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703" y="4316372"/>
            <a:ext cx="790853" cy="86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8/9/4/8/11954280651849644960johnny_automatic_toy_robo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564" y="3930520"/>
            <a:ext cx="708571" cy="129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234509" y="2125471"/>
            <a:ext cx="3545403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63109" y="3930520"/>
            <a:ext cx="4956963" cy="2149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34509" y="4746561"/>
            <a:ext cx="4841547" cy="757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2" idx="2"/>
          </p:cNvCxnSpPr>
          <p:nvPr/>
        </p:nvCxnSpPr>
        <p:spPr>
          <a:xfrm>
            <a:off x="263106" y="5745616"/>
            <a:ext cx="4343543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3" idx="2"/>
          </p:cNvCxnSpPr>
          <p:nvPr/>
        </p:nvCxnSpPr>
        <p:spPr>
          <a:xfrm>
            <a:off x="263109" y="6209619"/>
            <a:ext cx="4333463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826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290" y="4679867"/>
            <a:ext cx="804358" cy="147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13671" y="208804"/>
            <a:ext cx="7973080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Jakou vlastnost mají děti, o kterých se píše ve větách?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Zapiš číslo vlastnosti do kroužku.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72677" y="4430387"/>
            <a:ext cx="145103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pomalá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44714" y="5186839"/>
            <a:ext cx="18787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nepořádná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94619" y="4845273"/>
            <a:ext cx="137890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hloupá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69279" y="2323094"/>
            <a:ext cx="129157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hodný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86203" y="3179161"/>
            <a:ext cx="1257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rychlý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3851" y="1498607"/>
            <a:ext cx="3960439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dobře učí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všemu brzy porozumí.</a:t>
            </a:r>
            <a:endParaRPr lang="cs-CZ" sz="24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672" y="3658399"/>
            <a:ext cx="4412585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Jana nerada uklízí a nemůže nic najít.</a:t>
            </a:r>
            <a:endParaRPr lang="cs-CZ" sz="24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58772" y="2747113"/>
            <a:ext cx="128958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chytrý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931650" y="4423877"/>
            <a:ext cx="16109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rozumná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030987" y="5287973"/>
            <a:ext cx="13840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pečlivá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010659" y="4838763"/>
            <a:ext cx="142468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lakomá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90388" y="2316584"/>
            <a:ext cx="152721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ochotný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924144" y="3172651"/>
            <a:ext cx="145969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mazlivý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42781" y="1492097"/>
            <a:ext cx="3960439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David pomáhá Frantovi spravit kolo.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653602" y="3651889"/>
            <a:ext cx="4412585" cy="83099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Martina nechce dát Evě ani jednu třešni.</a:t>
            </a:r>
            <a:endParaRPr lang="cs-CZ" sz="24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030692" y="2740603"/>
            <a:ext cx="122360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hezký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557408" y="2537181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823715" y="2537182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3160239" y="4489396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763458" y="4636444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60"/>
          <a:stretch/>
        </p:blipFill>
        <p:spPr bwMode="auto">
          <a:xfrm>
            <a:off x="4939364" y="4838763"/>
            <a:ext cx="1012121" cy="115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537" y="5534308"/>
            <a:ext cx="1699653" cy="104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3023433" y="267430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333719" y="459938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941706" y="477174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763458" y="267430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4187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02237" y="208804"/>
            <a:ext cx="59061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Rozděl lidské vlastnosti do dvou skupin.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7/3/9/3/1264139397655089023Smiley_green_alie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95327"/>
            <a:ext cx="129614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6/e/a/3/12641394361277349975Smiley_green_alien_unhappy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549" y="5218112"/>
            <a:ext cx="1198933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8822" y="2861320"/>
            <a:ext cx="4248472" cy="25202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650994" y="2861320"/>
            <a:ext cx="4392488" cy="25202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22136" y="2996952"/>
            <a:ext cx="25218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obré vlastnosti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26298" y="2996952"/>
            <a:ext cx="26418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š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patné vlastnosti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43170" y="4149181"/>
            <a:ext cx="15476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přátelský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15570" y="4166605"/>
            <a:ext cx="123841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falešný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6673" y="4149181"/>
            <a:ext cx="127092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snaživý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54603" y="4155761"/>
            <a:ext cx="104118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pyšný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4019" y="3625961"/>
            <a:ext cx="146424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skromný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29097" y="3394329"/>
            <a:ext cx="11707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mstivý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51648" y="3482627"/>
            <a:ext cx="12308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zlobivý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07631" y="3504436"/>
            <a:ext cx="71679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5827" y="3598240"/>
            <a:ext cx="8226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19573" y="3877330"/>
            <a:ext cx="12276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pečlivý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89" y="5411298"/>
            <a:ext cx="786462" cy="1446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916" y="5393845"/>
            <a:ext cx="943901" cy="145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895" y="5517231"/>
            <a:ext cx="836368" cy="122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564" y="5368029"/>
            <a:ext cx="953828" cy="132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43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88312" y="208804"/>
            <a:ext cx="53340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 čarou opačné lidské vlastnosti.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537099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99876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chytrý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46533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92699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štědrý 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440355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pilný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797267"/>
            <a:ext cx="236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skromný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8" y="2100452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klidný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5258932"/>
            <a:ext cx="236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tichý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1897" y="2664481"/>
            <a:ext cx="2456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hloupý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90237" y="3126146"/>
            <a:ext cx="24154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21898" y="3592712"/>
            <a:ext cx="2456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zlobivý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4207" y="4054377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pomalý 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530933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pyšný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4924649"/>
            <a:ext cx="24479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lakomý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73064" y="2227834"/>
            <a:ext cx="2407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upovídaný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44208" y="5386314"/>
            <a:ext cx="24479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neposedný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373"/>
            <a:ext cx="1332374" cy="205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336" y="169416"/>
            <a:ext cx="1282112" cy="215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1401140" y="2362062"/>
            <a:ext cx="5763148" cy="328586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01140" y="2798709"/>
            <a:ext cx="6275627" cy="105561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401140" y="2926091"/>
            <a:ext cx="6248781" cy="3342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401140" y="3726940"/>
            <a:ext cx="6196830" cy="58904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445447" y="4188605"/>
            <a:ext cx="6222756" cy="107032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1133731" y="3326515"/>
            <a:ext cx="6966661" cy="133864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1691680" y="4797267"/>
            <a:ext cx="6192688" cy="2616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1187624" y="2537099"/>
            <a:ext cx="5976664" cy="298344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613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2013-03-12].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smiley úsměv	http://www.clker.com/clipart-4244.html</a:t>
            </a:r>
          </a:p>
          <a:p>
            <a:pPr marL="0" indent="0">
              <a:buNone/>
              <a:defRPr/>
            </a:pPr>
            <a:r>
              <a:rPr lang="cs-CZ" sz="1600" dirty="0"/>
              <a:t>smiley zamračený	http://www.clker.com/clipart-4245.html</a:t>
            </a:r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učebna</a:t>
            </a:r>
            <a:r>
              <a:rPr lang="cs-CZ" sz="1600" dirty="0"/>
              <a:t>		http://www.clker.com/clipart-68040.html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vagon</a:t>
            </a:r>
            <a:r>
              <a:rPr lang="cs-CZ" sz="1600" dirty="0"/>
              <a:t>		http://www.clker.com/clipart-kids-wagon.html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medvídek</a:t>
            </a:r>
            <a:r>
              <a:rPr lang="cs-CZ" sz="1600" dirty="0"/>
              <a:t>		http://www.clker.com/clipart-10566.html</a:t>
            </a:r>
          </a:p>
          <a:p>
            <a:pPr marL="0" indent="0">
              <a:buNone/>
              <a:defRPr/>
            </a:pPr>
            <a:r>
              <a:rPr lang="cs-CZ" sz="1600" dirty="0"/>
              <a:t>R</a:t>
            </a:r>
            <a:r>
              <a:rPr lang="cs-CZ" sz="1600" dirty="0" smtClean="0"/>
              <a:t>ubikova </a:t>
            </a:r>
            <a:r>
              <a:rPr lang="cs-CZ" sz="1600" dirty="0"/>
              <a:t>kostka	http://</a:t>
            </a:r>
            <a:r>
              <a:rPr lang="cs-CZ" sz="1600" dirty="0" smtClean="0"/>
              <a:t>www.clker.com/clipart-4620.html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robot</a:t>
            </a:r>
            <a:r>
              <a:rPr lang="cs-CZ" sz="1600" dirty="0"/>
              <a:t>		http://www.clker.com/clipart-10439.html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kolo</a:t>
            </a:r>
            <a:r>
              <a:rPr lang="cs-CZ" sz="1600" dirty="0"/>
              <a:t>		http://www.clker.com/clipart-6882.htm</a:t>
            </a:r>
          </a:p>
          <a:p>
            <a:pPr marL="0" indent="0"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miley </a:t>
            </a:r>
            <a:r>
              <a:rPr lang="cs-CZ" sz="1600" dirty="0"/>
              <a:t>zelený 1	http://</a:t>
            </a:r>
            <a:r>
              <a:rPr lang="cs-CZ" sz="1600" dirty="0" smtClean="0"/>
              <a:t>www.clker.com/clipart-49546.html</a:t>
            </a:r>
          </a:p>
          <a:p>
            <a:pPr marL="0" indent="0"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miley </a:t>
            </a:r>
            <a:r>
              <a:rPr lang="cs-CZ" sz="1600" dirty="0"/>
              <a:t>zelený 2	http://www.clker.com/clipart-49564.html</a:t>
            </a: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0262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656</Words>
  <Application>Microsoft Office PowerPoint</Application>
  <PresentationFormat>Předvádění na obrazovce (4:3)</PresentationFormat>
  <Paragraphs>202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43</cp:revision>
  <dcterms:created xsi:type="dcterms:W3CDTF">2013-03-09T09:47:32Z</dcterms:created>
  <dcterms:modified xsi:type="dcterms:W3CDTF">2013-04-20T11:30:14Z</dcterms:modified>
</cp:coreProperties>
</file>