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4" r:id="rId7"/>
    <p:sldId id="262" r:id="rId8"/>
    <p:sldId id="265" r:id="rId9"/>
    <p:sldId id="266" r:id="rId10"/>
    <p:sldId id="267" r:id="rId11"/>
    <p:sldId id="268" r:id="rId12"/>
    <p:sldId id="269" r:id="rId13"/>
    <p:sldId id="270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/>
              <a:t>Název školy: </a:t>
            </a:r>
            <a:r>
              <a:rPr lang="cs-CZ" b="1" dirty="0"/>
              <a:t> Základní škola a Mateřská škola Kladno, Norská 2633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Autor: </a:t>
            </a:r>
            <a:r>
              <a:rPr lang="cs-CZ" b="1" dirty="0"/>
              <a:t>Mgr. Pavla Balejová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materiálu: </a:t>
            </a:r>
            <a:r>
              <a:rPr lang="cs-CZ" b="1" dirty="0" smtClean="0"/>
              <a:t>VY_12_INOVACE_ČJS.1.Bal.15_Bezpečné_chování_na_ulici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marL="0" indent="0">
              <a:buNone/>
            </a:pPr>
            <a:r>
              <a:rPr lang="cs-CZ" dirty="0"/>
              <a:t>Datum: </a:t>
            </a:r>
            <a:r>
              <a:rPr lang="cs-CZ" b="1" dirty="0" smtClean="0"/>
              <a:t>13. </a:t>
            </a:r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/>
              <a:t>2013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Ročník: </a:t>
            </a:r>
            <a:r>
              <a:rPr lang="cs-CZ" b="1" dirty="0"/>
              <a:t>první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Člověk a jeho svět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</a:p>
          <a:p>
            <a:pPr marL="0" indent="0">
              <a:buNone/>
            </a:pPr>
            <a:r>
              <a:rPr lang="cs-CZ" dirty="0"/>
              <a:t>Vzdělávací obor: </a:t>
            </a:r>
            <a:r>
              <a:rPr lang="cs-CZ" b="1" dirty="0"/>
              <a:t>Člověk a jeho svět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Název: </a:t>
            </a:r>
            <a:r>
              <a:rPr lang="cs-CZ" b="1" dirty="0"/>
              <a:t>	</a:t>
            </a:r>
            <a:r>
              <a:rPr lang="cs-CZ" b="1" dirty="0" smtClean="0"/>
              <a:t>Bezpečné chování na ulici</a:t>
            </a:r>
            <a:r>
              <a:rPr lang="cs-CZ" b="1" dirty="0"/>
              <a:t/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Anotace:</a:t>
            </a:r>
          </a:p>
          <a:p>
            <a:pPr marL="0" indent="0">
              <a:buNone/>
            </a:pPr>
            <a:r>
              <a:rPr lang="cs-CZ" b="1" dirty="0" smtClean="0"/>
              <a:t>Prezentace je určena žákům prvního ročníku a slouží k opakování bezpečného chování  na ulici. Žáci určují, jak se mají v daných situacích správně zachovat a jaké předpisy musí dodržovat. Poznávají čísla tísňového volání a nejznámější dopravní značky. 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Logolinka ZŠ a MŠ Kladno, Norská 263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358"/>
          <a:stretch/>
        </p:blipFill>
        <p:spPr bwMode="auto">
          <a:xfrm>
            <a:off x="467544" y="116632"/>
            <a:ext cx="8352928" cy="143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471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404664"/>
            <a:ext cx="777686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BEZPEČNÉ CHOVÁNÍ NA ULICI</a:t>
            </a:r>
            <a:endParaRPr lang="cs-CZ" sz="72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62913" y="5218113"/>
            <a:ext cx="900112" cy="85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www.clker.com/cliparts/Z/a/z/Z/Q/3/traffic-light-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14862"/>
            <a:ext cx="2330231" cy="3650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c/2/8/4/11954430831897918159TheStructorr_Lamborghini_Gallardo.svg.hi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025" y="3861048"/>
            <a:ext cx="571500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226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06869" y="208804"/>
            <a:ext cx="5096908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Vyhledej správné zakončení věty.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Spoj čarou, co k sobě patří.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38334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Nesbírám ostré a neznámé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39054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hraní venku slouží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09" y="3028684"/>
            <a:ext cx="44208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skoky není vhodná neznámá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6" y="3490349"/>
            <a:ext cx="38768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Nevstupuji na tenký 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3966905"/>
            <a:ext cx="35888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Nesmím hladit cizí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360621"/>
            <a:ext cx="26527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Nelezu na vysoký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8" y="1663806"/>
            <a:ext cx="40928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Dávám si pozor na projíždějící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8" y="4822286"/>
            <a:ext cx="33727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hraní pro děti nejsou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21897" y="2227835"/>
            <a:ext cx="24560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90237" y="2689500"/>
            <a:ext cx="24154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21898" y="3156066"/>
            <a:ext cx="2456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trom.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44207" y="3617731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řiště. 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4094287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eka.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44208" y="4488003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ředměty.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12547" y="1791188"/>
            <a:ext cx="24074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irky.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4949668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uta.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8/7/e/8/1194986745221290688fire_valessio_soares_de_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62" y="5251972"/>
            <a:ext cx="1429256" cy="1690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http://www.clker.com/cliparts/9/U/x/M/U/F/walking-dog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479599"/>
            <a:ext cx="1619450" cy="123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http://www.clker.com/cliparts/O/g/u/3/7/X/syring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27" y="492557"/>
            <a:ext cx="1969122" cy="79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6/6/f/5/1236268464831552175yves_guillou_sport_car_1.svg.med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75" b="50000"/>
          <a:stretch/>
        </p:blipFill>
        <p:spPr bwMode="auto">
          <a:xfrm>
            <a:off x="6804248" y="516043"/>
            <a:ext cx="2226701" cy="114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6586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1519" y="1167936"/>
            <a:ext cx="2304256" cy="151741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44259" y="208804"/>
            <a:ext cx="6822124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Přiřaď pod telefonní čísla správná slova.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Zkus vždy ohlásit, co se stalo a kde se to stalo.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27019" y="1418813"/>
            <a:ext cx="1353256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112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6732240" y="1167936"/>
            <a:ext cx="2304256" cy="1517419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207740" y="1418813"/>
            <a:ext cx="1353256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158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4788024" y="2542803"/>
            <a:ext cx="2304256" cy="151741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263524" y="2793680"/>
            <a:ext cx="1353256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150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147166" y="2564904"/>
            <a:ext cx="2304256" cy="1517419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622666" y="2815781"/>
            <a:ext cx="1353256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155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074" name="Picture 2" descr="http://www.clker.com/cliparts/M/Q/O/x/g/O/firefighter-s-hat-and-axes-with-fir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97" y="5101547"/>
            <a:ext cx="1668724" cy="1518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8/6/3/e/13023666351773828959iphon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0332" y="5416445"/>
            <a:ext cx="1757924" cy="121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b/2/d/d/12993899651498645362police_car_1085_1600_1200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0170" y="5059948"/>
            <a:ext cx="2251124" cy="168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clker.com/cliparts/u/0/U/R/4/s/medical-kit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564" y="5135523"/>
            <a:ext cx="1719637" cy="120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681333" y="4613672"/>
            <a:ext cx="102463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hasiči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164690" y="4706005"/>
            <a:ext cx="225414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ísňová volání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270418" y="4444395"/>
            <a:ext cx="272260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áchranná služba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022880" y="4893225"/>
            <a:ext cx="116570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policie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3483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09656" y="208804"/>
            <a:ext cx="7491345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Správné věty podtrhni. Vysvětli, proč některé věty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nejsou správné.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Jdeme vždy po levé straně chodníku.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Nepřecházíme silnici před nebo za stojícím vozidlem.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028684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Silnici přecházíme na zelenou nebo po přechodu.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 přechodem pro chodce se nemusíme rozhlédnout. 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7" y="3966905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Pokud není na silnici přechod, podíváme se nejdříve vlevo.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7" y="436062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nám na silnici spadne míč, rychle se pro něj rozběhneme.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1663806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Nechodíme nikam s cizími lidmi.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7" y="4822286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autobuse pustíme sednout staré lidi.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3785" y="1202141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ULICI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3109" y="528833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kole jezdíme po stezce pro chodce.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3109" y="5749996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 silnice si nehrajeme a nestrkáme se.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5" name="Picture 2" descr="http://www.clker.com/cliparts/Z/a/z/Z/Q/3/traffic-light-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790948"/>
            <a:ext cx="1304113" cy="204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clker.com/cliparts/b/f/a/a/121617997698603637thilakarathna_Bus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79268"/>
            <a:ext cx="2857500" cy="11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152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7728" y="208804"/>
            <a:ext cx="5595186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Poznáš nejznámější dopravní značky?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Přiřaď ke značkám správné názvy.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 descr="http://www.clker.com/cliparts/3/7/1/3/1194984910785474358stop_sign_miguel_s_nchez_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59955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lker.com/cliparts/c/9/7/a/1194984797194879324ahead_only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95536" y="1592796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clker.com/cliparts/1/3/4/9/11949895411910631226man_w_umbrella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522714"/>
            <a:ext cx="1816377" cy="159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clker.com/cliparts/d/0/5/3/1194985138747548807no_cycles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543" y="1522714"/>
            <a:ext cx="1677567" cy="1677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clker.com/cliparts/f/1/6/2/11954298871074305747ped_xing_v_gverket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861048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ttp://www.clker.com/cliparts/N/5/K/L/9/W/blank-yield-sign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321" y="3758750"/>
            <a:ext cx="168773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http://www.clker.com/cliparts/5/7/d/b/1195442352382851478zeimusu_Warning_sign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55" y="3677075"/>
            <a:ext cx="1810736" cy="1508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http://www.clker.com/cliparts/8/6/a/1/11949895811217005805train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473034"/>
            <a:ext cx="1953978" cy="171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401539" y="6097388"/>
            <a:ext cx="229781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Přechod pro chodce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02049" y="5752178"/>
            <a:ext cx="3129896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Železniční přejezd bez závor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93724" y="5738925"/>
            <a:ext cx="237186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Dej přednost v jízdě!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0" y="6077512"/>
            <a:ext cx="276909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Zákaz vjezdu jízdních kol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0" y="6456289"/>
            <a:ext cx="288482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Stůj, dej přednost v jízdě!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47889" y="6451669"/>
            <a:ext cx="172746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Jiná nebezpečí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979658" y="6456289"/>
            <a:ext cx="338733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Přikázaný směr jízdy zde vlevo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860929" y="6097388"/>
            <a:ext cx="174836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Práce na silnici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38" name="Picture 18" descr="http://www.clker.com/cliparts/6/f/d/8/1194985166350909057road_runner_ganson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25" y="476672"/>
            <a:ext cx="2040161" cy="788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http://www.clker.com/cliparts/9/8/6/a/1195433289241129903JNESS_POLICE_CAR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843" y="233145"/>
            <a:ext cx="1574190" cy="1059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10110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2883" y="208804"/>
            <a:ext cx="5164875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 je důležité pro řidiče a chodce?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Vylušti tajenku a dozvíš se to.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918983"/>
              </p:ext>
            </p:extLst>
          </p:nvPr>
        </p:nvGraphicFramePr>
        <p:xfrm>
          <a:off x="323528" y="1412776"/>
          <a:ext cx="2880000" cy="504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276261" y="2276872"/>
            <a:ext cx="33839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Mládě 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krávy - 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obráceně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47257" y="2924944"/>
            <a:ext cx="19728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Matka - jinak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54960" y="3645024"/>
            <a:ext cx="29012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Dopravní prostředek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90561" y="4437112"/>
            <a:ext cx="37297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Fifince se říká zkráceně ….. 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75856" y="5157192"/>
            <a:ext cx="28083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Dům má dveře a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75857" y="5877272"/>
            <a:ext cx="23762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Horní končetina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90560" y="1556792"/>
            <a:ext cx="25055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Noční dravý pták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2" descr="http://www.clker.com/cliparts/Z/a/z/Z/Q/3/traffic-light-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989" y="141426"/>
            <a:ext cx="1304113" cy="204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d/5/b/4/11954344841113126685Machovka_yellow_car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528"/>
            <a:ext cx="1754290" cy="90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y/f/1/a/n/e/cami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647306"/>
            <a:ext cx="2847975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2161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Řešení: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3 – viz strana 9</a:t>
            </a:r>
          </a:p>
          <a:p>
            <a:r>
              <a:rPr lang="cs-CZ" dirty="0" smtClean="0"/>
              <a:t>Strana 4 – viz strana 10</a:t>
            </a:r>
          </a:p>
          <a:p>
            <a:r>
              <a:rPr lang="cs-CZ" dirty="0" smtClean="0"/>
              <a:t>Strana 5 – viz strana 11</a:t>
            </a:r>
          </a:p>
          <a:p>
            <a:r>
              <a:rPr lang="cs-CZ" dirty="0"/>
              <a:t>Strana </a:t>
            </a:r>
            <a:r>
              <a:rPr lang="cs-CZ" dirty="0" smtClean="0"/>
              <a:t>6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r>
              <a:rPr lang="cs-CZ" dirty="0"/>
              <a:t>Strana </a:t>
            </a:r>
            <a:r>
              <a:rPr lang="cs-CZ" dirty="0" smtClean="0"/>
              <a:t>7 </a:t>
            </a:r>
            <a:r>
              <a:rPr lang="cs-CZ" dirty="0"/>
              <a:t>– viz strana </a:t>
            </a:r>
            <a:r>
              <a:rPr lang="cs-CZ" dirty="0" smtClean="0"/>
              <a:t>13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2" descr="http://www.clker.com/cliparts/Z/a/z/Z/Q/3/traffic-light-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14862"/>
            <a:ext cx="2330231" cy="3650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http://www.clker.com/cliparts/c/2/8/4/11954430831897918159TheStructorr_Lamborghini_Gallardo.svg.hi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025" y="3861048"/>
            <a:ext cx="571500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7223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06869" y="208804"/>
            <a:ext cx="5096908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Vyhledej správné zakončení věty.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Spoj čarou, co k sobě patří.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38334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Nesbírám ostré a neznámé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390544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hraní venku slouží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09" y="3028684"/>
            <a:ext cx="442081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skoky není vhodná neznámá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6" y="3490349"/>
            <a:ext cx="387684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Nevstupuji na tenký 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8" y="3966905"/>
            <a:ext cx="35888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Nesmím hladit cizí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8" y="4360621"/>
            <a:ext cx="265270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Nelezu na vysoký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8" y="1663806"/>
            <a:ext cx="409286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Dávám si pozor na projíždějící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8" y="4822286"/>
            <a:ext cx="33727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hraní pro děti nejsou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21897" y="2227835"/>
            <a:ext cx="245604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390237" y="2689500"/>
            <a:ext cx="24154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ed.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21898" y="3156066"/>
            <a:ext cx="245604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trom.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44207" y="3617731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řiště. 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4208" y="4094287"/>
            <a:ext cx="244799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eka.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44208" y="4488003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ředměty.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12547" y="1791188"/>
            <a:ext cx="24074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irky.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444208" y="4949668"/>
            <a:ext cx="244798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uta.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8/7/e/8/1194986745221290688fire_valessio_soares_de_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62" y="5251972"/>
            <a:ext cx="1429256" cy="1690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http://www.clker.com/cliparts/9/U/x/M/U/F/walking-dog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479599"/>
            <a:ext cx="1619450" cy="1234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http://www.clker.com/cliparts/O/g/u/3/7/X/syringe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27" y="492557"/>
            <a:ext cx="1969122" cy="79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6/6/f/5/1236268464831552175yves_guillou_sport_car_1.svg.med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75" b="50000"/>
          <a:stretch/>
        </p:blipFill>
        <p:spPr bwMode="auto">
          <a:xfrm>
            <a:off x="6804248" y="516043"/>
            <a:ext cx="2226701" cy="114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" name="Přímá spojnice 21"/>
          <p:cNvCxnSpPr/>
          <p:nvPr/>
        </p:nvCxnSpPr>
        <p:spPr>
          <a:xfrm>
            <a:off x="4283968" y="2022020"/>
            <a:ext cx="3633630" cy="32299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851920" y="2331285"/>
            <a:ext cx="3600400" cy="238755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3131840" y="2792950"/>
            <a:ext cx="4785758" cy="1055613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4427984" y="3320756"/>
            <a:ext cx="3600400" cy="103986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2915816" y="2920332"/>
            <a:ext cx="5256584" cy="80084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49" name="Přímá spojnice 2048"/>
          <p:cNvCxnSpPr/>
          <p:nvPr/>
        </p:nvCxnSpPr>
        <p:spPr>
          <a:xfrm flipV="1">
            <a:off x="2699792" y="2458667"/>
            <a:ext cx="5472608" cy="173907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53" name="Přímá spojnice 2052"/>
          <p:cNvCxnSpPr/>
          <p:nvPr/>
        </p:nvCxnSpPr>
        <p:spPr>
          <a:xfrm flipV="1">
            <a:off x="2699792" y="3386898"/>
            <a:ext cx="5058197" cy="133193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55" name="Přímá spojnice 2054"/>
          <p:cNvCxnSpPr/>
          <p:nvPr/>
        </p:nvCxnSpPr>
        <p:spPr>
          <a:xfrm flipV="1">
            <a:off x="3491880" y="2100453"/>
            <a:ext cx="4425718" cy="2952665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356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51519" y="1167936"/>
            <a:ext cx="2304256" cy="151741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44259" y="208804"/>
            <a:ext cx="6822124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Přiřaď pod telefonní čísla správná slova.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Zkus vždy ohlásit, co se stalo a kde se to stalo.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27019" y="1418813"/>
            <a:ext cx="1353256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112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6732240" y="1167936"/>
            <a:ext cx="2304256" cy="1517419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207740" y="1418813"/>
            <a:ext cx="1353256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158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9" name="Ovál 8"/>
          <p:cNvSpPr/>
          <p:nvPr/>
        </p:nvSpPr>
        <p:spPr>
          <a:xfrm>
            <a:off x="4788024" y="2542803"/>
            <a:ext cx="2304256" cy="151741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263524" y="2793680"/>
            <a:ext cx="1353256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150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147166" y="2564904"/>
            <a:ext cx="2304256" cy="1517419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622666" y="2815781"/>
            <a:ext cx="1353256" cy="10156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155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074" name="Picture 2" descr="http://www.clker.com/cliparts/M/Q/O/x/g/O/firefighter-s-hat-and-axes-with-fire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897" y="5101547"/>
            <a:ext cx="1668724" cy="1518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clker.com/cliparts/8/6/3/e/13023666351773828959iphone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0332" y="5416445"/>
            <a:ext cx="1757924" cy="1218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clker.com/cliparts/b/2/d/d/12993899651498645362police_car_1085_1600_1200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0170" y="5059948"/>
            <a:ext cx="2251124" cy="1688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clker.com/cliparts/u/0/U/R/4/s/medical-kit-m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564" y="5135523"/>
            <a:ext cx="1719637" cy="120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5502715" y="4008030"/>
            <a:ext cx="102463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hasiči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6581" y="2580861"/>
            <a:ext cx="225414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ísňová volání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931869" y="4085347"/>
            <a:ext cx="272260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áchranná služba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483531" y="2685355"/>
            <a:ext cx="116570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policie</a:t>
            </a:r>
            <a:endParaRPr lang="cs-CZ" sz="28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27475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09656" y="208804"/>
            <a:ext cx="7491345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Správné věty podtrhni. Vysvětli, proč některé věty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nejsou správné.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Jdeme vždy po levé straně chodníku.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Nepřecházíme silnici před nebo za stojícím vozidlem.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028684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Silnici přecházíme na zelenou nebo po přechodu.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Před přechodem pro chodce se nemusíme rozhlédnout. 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7" y="3966905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Pokud není na silnici přechod, podíváme se nejdříve vlevo.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7" y="436062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Když nám na silnici spadne míč, rychle se pro něj rozběhneme.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1663806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Nechodíme nikam s cizími lidmi.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7" y="4822286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autobuse pustíme sednout staré lidi.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3785" y="1202141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ULICI</a:t>
            </a:r>
            <a:endParaRPr lang="cs-CZ" sz="24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63109" y="528833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kole jezdíme po stezce pro chodce.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3109" y="5749996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 silnice si nehrajeme a nestrkáme se.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5" name="Picture 2" descr="http://www.clker.com/cliparts/Z/a/z/Z/Q/3/traffic-light-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790948"/>
            <a:ext cx="1304113" cy="204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www.clker.com/cliparts/b/f/a/a/121617997698603637thilakarathna_Bus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79268"/>
            <a:ext cx="2857500" cy="119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6" name="Přímá spojnice 15"/>
          <p:cNvCxnSpPr>
            <a:endCxn id="10" idx="2"/>
          </p:cNvCxnSpPr>
          <p:nvPr/>
        </p:nvCxnSpPr>
        <p:spPr>
          <a:xfrm>
            <a:off x="263109" y="2125471"/>
            <a:ext cx="427153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63106" y="3023783"/>
            <a:ext cx="66851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63106" y="3490349"/>
            <a:ext cx="66851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63109" y="4360621"/>
            <a:ext cx="754925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63109" y="5283951"/>
            <a:ext cx="5028971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83785" y="6211661"/>
            <a:ext cx="490829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57994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7728" y="208804"/>
            <a:ext cx="5595186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Poznáš nejznámější dopravní značky?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Přiřaď ke značkám správné názvy.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pic>
        <p:nvPicPr>
          <p:cNvPr id="5122" name="Picture 2" descr="http://www.clker.com/cliparts/3/7/1/3/1194984910785474358stop_sign_miguel_s_nchez_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3316" y="1189866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lker.com/cliparts/c/9/7/a/1194984797194879324ahead_only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95536" y="1592796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clker.com/cliparts/1/3/4/9/11949895411910631226man_w_umbrella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8646" y="1495422"/>
            <a:ext cx="1816377" cy="159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clker.com/cliparts/d/0/5/3/1194985138747548807no_cycles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543" y="1522714"/>
            <a:ext cx="1677567" cy="1677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clker.com/cliparts/f/1/6/2/11954298871074305747ped_xing_v_gverket_01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861048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ttp://www.clker.com/cliparts/N/5/K/L/9/W/blank-yield-sign-m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321" y="3758750"/>
            <a:ext cx="168773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4" name="Picture 14" descr="http://www.clker.com/cliparts/5/7/d/b/1195442352382851478zeimusu_Warning_sign.svg.med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255" y="3677075"/>
            <a:ext cx="1810736" cy="1508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http://www.clker.com/cliparts/8/6/a/1/11949895811217005805train.svg.med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473034"/>
            <a:ext cx="1953978" cy="1712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6846190" y="5501247"/>
            <a:ext cx="229781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Přechod pro chodce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857728" y="5095791"/>
            <a:ext cx="3129896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Železniční přejezd bez závor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499992" y="5270918"/>
            <a:ext cx="237186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Dej přednost v jízdě!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68368" y="3367861"/>
            <a:ext cx="276909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Zákaz vjezdu jízdních kol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823817" y="2800171"/>
            <a:ext cx="288482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Stůj, dej přednost v jízdě!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96356" y="5304560"/>
            <a:ext cx="172746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Jiná nebezpečí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-75479" y="3200281"/>
            <a:ext cx="338733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Přikázaný směr jízdy zde vlevo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655321" y="3105195"/>
            <a:ext cx="174836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 smtClean="0">
                <a:ln w="1905"/>
                <a:solidFill>
                  <a:srgbClr val="6633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Práce na silnici</a:t>
            </a:r>
            <a:endParaRPr lang="cs-CZ" sz="2000" b="1" dirty="0">
              <a:ln w="1905"/>
              <a:solidFill>
                <a:srgbClr val="6633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38" name="Picture 18" descr="http://www.clker.com/cliparts/6/f/d/8/1194985166350909057road_runner_ganson.svg.med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25" y="476672"/>
            <a:ext cx="2040161" cy="788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http://www.clker.com/cliparts/9/8/6/a/1195433289241129903JNESS_POLICE_CAR.svg.med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843" y="233145"/>
            <a:ext cx="1574190" cy="1059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7098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2883" y="208804"/>
            <a:ext cx="5164875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Co je důležité pro řidiče a chodce?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Vylušti tajenku a dozvíš se to.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3840000"/>
              </p:ext>
            </p:extLst>
          </p:nvPr>
        </p:nvGraphicFramePr>
        <p:xfrm>
          <a:off x="323528" y="1412776"/>
          <a:ext cx="2880000" cy="504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8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3276261" y="2276872"/>
            <a:ext cx="338397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Mládě 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krávy - </a:t>
            </a: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obráceně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47257" y="2924944"/>
            <a:ext cx="197281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Matka - jinak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54960" y="3645024"/>
            <a:ext cx="29012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Dopravní prostředek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90561" y="4437112"/>
            <a:ext cx="37297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Fifince se říká zkráceně ….. 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75856" y="5157192"/>
            <a:ext cx="28083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Dům má dveře a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75857" y="5877272"/>
            <a:ext cx="23762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Horní končetina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90560" y="1556792"/>
            <a:ext cx="25055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5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Noční dravý pták</a:t>
            </a:r>
            <a:endParaRPr lang="cs-CZ" sz="2400" b="1" dirty="0">
              <a:ln w="1905"/>
              <a:solidFill>
                <a:schemeClr val="accent6">
                  <a:lumMod val="5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2" descr="http://www.clker.com/cliparts/Z/a/z/Z/Q/3/traffic-light-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8989" y="141426"/>
            <a:ext cx="1304113" cy="2042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http://www.clker.com/cliparts/d/5/b/4/11954344841113126685Machovka_yellow_car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528"/>
            <a:ext cx="1754290" cy="906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y/f/1/a/n/e/camion-m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647306"/>
            <a:ext cx="2847975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44930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15000">
              <a:schemeClr val="accent6">
                <a:lumMod val="75000"/>
              </a:schemeClr>
            </a:gs>
            <a:gs pos="0">
              <a:srgbClr val="FF00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06400" y="908050"/>
            <a:ext cx="8229600" cy="5473700"/>
          </a:xfrm>
        </p:spPr>
        <p:txBody>
          <a:bodyPr rtlCol="0">
            <a:normAutofit fontScale="77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2013-03-13].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semafor</a:t>
            </a:r>
            <a:r>
              <a:rPr lang="cs-CZ" sz="1600" dirty="0"/>
              <a:t>		http://www.clker.com/clipart-traffic-light-5.html</a:t>
            </a:r>
          </a:p>
          <a:p>
            <a:pPr marL="0" indent="0">
              <a:buNone/>
              <a:defRPr/>
            </a:pPr>
            <a:r>
              <a:rPr lang="cs-CZ" sz="1600" dirty="0"/>
              <a:t>lamborghini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://www.clker.com/clipart-12009.html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oheň</a:t>
            </a:r>
            <a:r>
              <a:rPr lang="cs-CZ" sz="1600" dirty="0"/>
              <a:t>		http://www.clker.com/clipart-4522.html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hrozivý pes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://www.clker.com/clipart-walking-dog.html</a:t>
            </a:r>
          </a:p>
          <a:p>
            <a:pPr marL="0" indent="0">
              <a:buNone/>
              <a:defRPr/>
            </a:pPr>
            <a:r>
              <a:rPr lang="cs-CZ" sz="1600" dirty="0"/>
              <a:t>injekce		http://www.clker.com/clipart-syringe-1.html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auto</a:t>
            </a:r>
            <a:r>
              <a:rPr lang="cs-CZ" sz="1600" dirty="0"/>
              <a:t>		http://www.clker.com/clipart-convertible-sport-car.html</a:t>
            </a:r>
          </a:p>
          <a:p>
            <a:pPr marL="0" indent="0">
              <a:buNone/>
              <a:defRPr/>
            </a:pPr>
            <a:r>
              <a:rPr lang="cs-CZ" sz="1600" dirty="0"/>
              <a:t>o</a:t>
            </a:r>
            <a:r>
              <a:rPr lang="cs-CZ" sz="1600" dirty="0" smtClean="0"/>
              <a:t>heň 2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www.clker.com/clipart-firefighter-s-hat-and-axes-with-fire.html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telefon</a:t>
            </a:r>
            <a:r>
              <a:rPr lang="cs-CZ" sz="1600" dirty="0"/>
              <a:t>		http://www.clker.com/clipart-95700.html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policejní </a:t>
            </a:r>
            <a:r>
              <a:rPr lang="cs-CZ" sz="1600" dirty="0"/>
              <a:t>auto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://www.clker.com/clipart-90991.html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první </a:t>
            </a:r>
            <a:r>
              <a:rPr lang="cs-CZ" sz="1600" dirty="0"/>
              <a:t>pomoc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://www.clker.com/clipart-medical-kit.html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bus</a:t>
            </a:r>
            <a:r>
              <a:rPr lang="cs-CZ" sz="1600" dirty="0"/>
              <a:t>		http://www.clker.com/clipart-23428.html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stop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www.clker.com/clipart-6853.html</a:t>
            </a:r>
          </a:p>
          <a:p>
            <a:pPr marL="0" indent="0">
              <a:buNone/>
              <a:defRPr/>
            </a:pPr>
            <a:r>
              <a:rPr lang="cs-CZ" sz="1600" dirty="0"/>
              <a:t>p</a:t>
            </a:r>
            <a:r>
              <a:rPr lang="cs-CZ" sz="1600" dirty="0" smtClean="0"/>
              <a:t>řikázaný směr jízdy	http://www.clker.com/clipart-2623.html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práce </a:t>
            </a:r>
            <a:r>
              <a:rPr lang="cs-CZ" sz="1600" dirty="0"/>
              <a:t>na </a:t>
            </a:r>
            <a:r>
              <a:rPr lang="cs-CZ" sz="1600" dirty="0" smtClean="0"/>
              <a:t>silnici	</a:t>
            </a:r>
            <a:r>
              <a:rPr lang="cs-CZ" sz="1600" dirty="0"/>
              <a:t>	http://www.clker.com/clipart-6839.html</a:t>
            </a:r>
          </a:p>
          <a:p>
            <a:pPr marL="0" indent="0">
              <a:buNone/>
              <a:defRPr/>
            </a:pPr>
            <a:r>
              <a:rPr lang="cs-CZ" sz="1600" dirty="0"/>
              <a:t>z</a:t>
            </a:r>
            <a:r>
              <a:rPr lang="cs-CZ" sz="1600" dirty="0" smtClean="0"/>
              <a:t>ákaz vjezdu</a:t>
            </a:r>
            <a:r>
              <a:rPr lang="cs-CZ" sz="1600" dirty="0"/>
              <a:t>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www.clker.com/clipart-3017.html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přechod </a:t>
            </a:r>
            <a:r>
              <a:rPr lang="cs-CZ" sz="1600" dirty="0"/>
              <a:t>pro chodce	http://www.clker.com/clipart-10610.html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dej </a:t>
            </a:r>
            <a:r>
              <a:rPr lang="cs-CZ" sz="1600" dirty="0"/>
              <a:t>přednost v jízdě	http://www.clker.com/clipart-blank-yield-sign.html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nebezpečí</a:t>
            </a:r>
            <a:r>
              <a:rPr lang="cs-CZ" sz="1600" dirty="0"/>
              <a:t>		http://www.clker.com/clipart-11931.html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přejezd</a:t>
            </a:r>
            <a:r>
              <a:rPr lang="cs-CZ" sz="1600" dirty="0"/>
              <a:t>		http://www.clker.com/clipart-6856.html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auto </a:t>
            </a:r>
            <a:r>
              <a:rPr lang="cs-CZ" sz="1600" dirty="0"/>
              <a:t>2 		http://www.clker.com/clipart-3047.html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policie </a:t>
            </a:r>
            <a:r>
              <a:rPr lang="cs-CZ" sz="1600" dirty="0"/>
              <a:t>2		http://www.clker.com/clipart-10950.html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auto </a:t>
            </a:r>
            <a:r>
              <a:rPr lang="cs-CZ" sz="1600" dirty="0"/>
              <a:t>3		http://</a:t>
            </a:r>
            <a:r>
              <a:rPr lang="cs-CZ" sz="1600" dirty="0" smtClean="0"/>
              <a:t>www.clker.com/clipart-11062.html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kamion</a:t>
            </a:r>
            <a:r>
              <a:rPr lang="cs-CZ" sz="1600" dirty="0"/>
              <a:t>		http://www.clker.com/clipart-camion-4.html</a:t>
            </a:r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</a:t>
            </a:r>
            <a:r>
              <a:rPr lang="cs-CZ" sz="1600" dirty="0"/>
              <a:t>Mgr. Pavla Balejová 2013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539552" y="260648"/>
            <a:ext cx="12340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4941888"/>
            <a:ext cx="1800225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67692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653</Words>
  <Application>Microsoft Office PowerPoint</Application>
  <PresentationFormat>Předvádění na obrazovce (4:3)</PresentationFormat>
  <Paragraphs>202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67</cp:revision>
  <dcterms:created xsi:type="dcterms:W3CDTF">2013-03-10T10:35:10Z</dcterms:created>
  <dcterms:modified xsi:type="dcterms:W3CDTF">2013-04-20T11:38:35Z</dcterms:modified>
</cp:coreProperties>
</file>