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31640" y="2708920"/>
          <a:ext cx="6405925" cy="351059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VY_32_INOVACE_9B_14_Pexeso-převod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jednotek 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20.9.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 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převodů jednotek(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centrimetry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-metry). Je vhodný i do nižších a vyšších ročníků. Lze ho využít na interaktivní tabuli, kde zakryjeme sloupec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            s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zadání-správné převedení v daných jednotkách.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100cm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200cm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56cm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0,56m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45cm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0,45m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167cm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1,67m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67cm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0,67m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0,9m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111cm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1,11m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2,5m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250cm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756cm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7,56m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13000cm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130m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863cm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8,63m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8333cm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83,33m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0,08m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903cm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9,03m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40000cm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400m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364cm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3,64m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převodů jednotek (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centrimetry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-metry). Je vhodný i do nižších a vyšších ročníků.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zadání-správné převedení v daných jednotkách.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427</TotalTime>
  <Words>115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Pexeso-převod jednotek I.</vt:lpstr>
      <vt:lpstr>Pexeso-převod jednotek I.</vt:lpstr>
      <vt:lpstr>Pexeso-převod jednotek I.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98</cp:revision>
  <dcterms:created xsi:type="dcterms:W3CDTF">2012-04-04T05:08:45Z</dcterms:created>
  <dcterms:modified xsi:type="dcterms:W3CDTF">2013-05-25T10:12:55Z</dcterms:modified>
</cp:coreProperties>
</file>