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5">
  <p:sldMasterIdLst>
    <p:sldMasterId id="2147483672" r:id="rId1"/>
  </p:sldMasterIdLst>
  <p:notesMasterIdLst>
    <p:notesMasterId r:id="rId7"/>
  </p:notesMasterIdLst>
  <p:sldIdLst>
    <p:sldId id="262" r:id="rId2"/>
    <p:sldId id="268" r:id="rId3"/>
    <p:sldId id="272" r:id="rId4"/>
    <p:sldId id="27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D13904-3262-4ECB-A737-1F20A280B50D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ED5BAD-ADE3-4702-A053-F3339E1F931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ED5BAD-ADE3-4702-A053-F3339E1F931B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ABEE89A-9886-403C-B21D-7EDA1601A55F}" type="datetimeFigureOut">
              <a:rPr lang="cs-CZ" smtClean="0"/>
              <a:pPr/>
              <a:t>20.5.2013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92ED4FB3-AE61-4049-A4BA-9013305EC03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>
    <p:dissolve/>
  </p:transition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41045600"/>
              </p:ext>
            </p:extLst>
          </p:nvPr>
        </p:nvGraphicFramePr>
        <p:xfrm>
          <a:off x="1331640" y="2708920"/>
          <a:ext cx="6405925" cy="35250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</a:t>
                      </a:r>
                      <a:r>
                        <a:rPr lang="cs-CZ" sz="1400" dirty="0" err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Úprkova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1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Mgr. </a:t>
                      </a: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Tereza Jedličková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VY_32_INOVACE_9B_2_Pexeso-hodnota</a:t>
                      </a:r>
                      <a:r>
                        <a:rPr lang="cs-CZ" sz="1400" baseline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výrazu IV.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7B_MA6.roč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PL 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15.5.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2013 v 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III., kde za neznáme dosazujeme x=2 a y=3.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63888" y="1772816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 bmk="OLE_LINK4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 bmk="OLE_LINK4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3604850"/>
      </p:ext>
    </p:extLst>
  </p:cSld>
  <p:clrMapOvr>
    <a:masterClrMapping/>
  </p:clrMapOvr>
  <p:transition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IV.</a:t>
            </a:r>
            <a:br>
              <a:rPr lang="cs-CZ" dirty="0" smtClean="0"/>
            </a:br>
            <a:r>
              <a:rPr lang="cs-CZ" dirty="0" smtClean="0"/>
              <a:t>x=2, y=3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x+y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y-x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2x+2y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2y-2x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IV.</a:t>
            </a:r>
            <a:br>
              <a:rPr lang="cs-CZ" dirty="0" smtClean="0"/>
            </a:br>
            <a:r>
              <a:rPr lang="cs-CZ" dirty="0" smtClean="0"/>
              <a:t>x=2, y=3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3y+1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3x+1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6y-2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y-1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3y-2x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Pexeso-hodnota výrazu IV.</a:t>
            </a:r>
            <a:br>
              <a:rPr lang="cs-CZ" dirty="0" smtClean="0"/>
            </a:br>
            <a:r>
              <a:rPr lang="cs-CZ" dirty="0" smtClean="0"/>
              <a:t>x=2, y=3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481138"/>
          <a:ext cx="8219256" cy="3964086"/>
        </p:xfrm>
        <a:graphic>
          <a:graphicData uri="http://schemas.openxmlformats.org/drawingml/2006/table">
            <a:tbl>
              <a:tblPr firstRow="1" bandRow="1">
                <a:effectLst>
                  <a:outerShdw blurRad="50800" dist="38100" dir="18900000" algn="bl" rotWithShape="0">
                    <a:prstClr val="black">
                      <a:alpha val="40000"/>
                    </a:prstClr>
                  </a:outerShdw>
                </a:effectLst>
                <a:tableStyleId>{D113A9D2-9D6B-4929-AA2D-F23B5EE8CBE7}</a:tableStyleId>
              </a:tblPr>
              <a:tblGrid>
                <a:gridCol w="4109628"/>
                <a:gridCol w="4109628"/>
              </a:tblGrid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6y+2x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5x-y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err="1" smtClean="0">
                          <a:solidFill>
                            <a:schemeClr val="tx1"/>
                          </a:solidFill>
                        </a:rPr>
                        <a:t>x.y</a:t>
                      </a:r>
                      <a:endParaRPr lang="cs-CZ" sz="2800" b="1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10-x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12-4x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60681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8-2y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>
    <p:dissolv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1984445"/>
              </p:ext>
            </p:extLst>
          </p:nvPr>
        </p:nvGraphicFramePr>
        <p:xfrm>
          <a:off x="1369036" y="3233738"/>
          <a:ext cx="6405925" cy="2699004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slouží jako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pracovní list k opakování učiva hodnota výrazu, navazuje na PL hodnota výrazu III., kde za neznáme dosazujeme x=2 a y=3. Lze ho využít na interaktivní tabuli, kde zakryjeme sloupec s výsledky a žáci jej doplní. Pexeso lze vystřihnout na barevný papír,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zalaminovat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rozstříhat. Žáci hledají dvojice: hodnota výrazu-výsledek.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4034598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>
    <a:spDef>
      <a:spPr>
        <a:solidFill>
          <a:srgbClr val="002060"/>
        </a:solidFill>
        <a:ln>
          <a:solidFill>
            <a:srgbClr val="7030A0"/>
          </a:solidFill>
        </a:ln>
      </a:spPr>
      <a:bodyPr vert="horz" wrap="square" rtlCol="0" anchor="ctr" anchorCtr="0">
        <a:noAutofit/>
        <a:scene3d>
          <a:camera prst="isometricRightUp">
            <a:rot lat="21546687" lon="19559115" rev="16512635"/>
          </a:camera>
          <a:lightRig rig="threePt" dir="t"/>
        </a:scene3d>
      </a:bodyPr>
      <a:lstStyle>
        <a:defPPr algn="ctr">
          <a:defRPr sz="2300" dirty="0" smtClean="0">
            <a:solidFill>
              <a:schemeClr val="tx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371</TotalTime>
  <Words>176</Words>
  <Application>Microsoft Office PowerPoint</Application>
  <PresentationFormat>Předvádění na obrazovce (4:3)</PresentationFormat>
  <Paragraphs>81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Shluk</vt:lpstr>
      <vt:lpstr>Snímek 1</vt:lpstr>
      <vt:lpstr>Pexeso-hodnota výrazu IV. x=2, y=3</vt:lpstr>
      <vt:lpstr>Pexeso-hodnota výrazu IV. x=2, y=3</vt:lpstr>
      <vt:lpstr>Pexeso-hodnota výrazu IV. x=2, y=3</vt:lpstr>
      <vt:lpstr>Snímek 5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administrator</dc:creator>
  <cp:lastModifiedBy>Tereza Jedličková</cp:lastModifiedBy>
  <cp:revision>89</cp:revision>
  <dcterms:created xsi:type="dcterms:W3CDTF">2012-04-04T05:08:45Z</dcterms:created>
  <dcterms:modified xsi:type="dcterms:W3CDTF">2013-05-20T11:31:39Z</dcterms:modified>
</cp:coreProperties>
</file>