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VY_32_INOVACE_7B_11_Pexeso-hodnota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výrazu II.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13.5.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  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hodnota výrazu, navazuje na PL hodnota výrazu I., kde za neznáme dosazujeme a=2 a b=4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hodnota výrazu-výsledek.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II.</a:t>
            </a:r>
            <a:br>
              <a:rPr lang="cs-CZ" dirty="0" smtClean="0"/>
            </a:br>
            <a:r>
              <a:rPr lang="cs-CZ" dirty="0" smtClean="0"/>
              <a:t>a=2, b=4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a+b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b-a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2a+b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2b+a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II.</a:t>
            </a:r>
            <a:br>
              <a:rPr lang="cs-CZ" dirty="0" smtClean="0"/>
            </a:br>
            <a:r>
              <a:rPr lang="cs-CZ" dirty="0" smtClean="0"/>
              <a:t>a=2, b=4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2a+2b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3a-b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3b-a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a+b+1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2a+b+2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4a-b+3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II.</a:t>
            </a:r>
            <a:br>
              <a:rPr lang="cs-CZ" dirty="0" smtClean="0"/>
            </a:br>
            <a:r>
              <a:rPr lang="cs-CZ" dirty="0" smtClean="0"/>
              <a:t>a=2, b=4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7a-b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a+8b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10a-6+5b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a+9-2b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4a+6b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21a-7b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68459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hodnota výrazu, navazuje na PL hodnota výrazu I., kde za neznáme dosazujeme a=2 a b=4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hodnota výrazu-výsledek.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356</TotalTime>
  <Words>176</Words>
  <Application>Microsoft Office PowerPoint</Application>
  <PresentationFormat>Předvádění na obrazovce (4:3)</PresentationFormat>
  <Paragraphs>81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Pexeso-hodnota výrazu II. a=2, b=4</vt:lpstr>
      <vt:lpstr>Pexeso-hodnota výrazu II. a=2, b=4</vt:lpstr>
      <vt:lpstr>Pexeso-hodnota výrazu II. a=2, b=4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82</cp:revision>
  <dcterms:created xsi:type="dcterms:W3CDTF">2012-04-04T05:08:45Z</dcterms:created>
  <dcterms:modified xsi:type="dcterms:W3CDTF">2013-05-15T13:48:45Z</dcterms:modified>
</cp:coreProperties>
</file>