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4"/>
  </p:notesMasterIdLst>
  <p:sldIdLst>
    <p:sldId id="257" r:id="rId2"/>
    <p:sldId id="261" r:id="rId3"/>
    <p:sldId id="260" r:id="rId4"/>
    <p:sldId id="258" r:id="rId5"/>
    <p:sldId id="275" r:id="rId6"/>
    <p:sldId id="276" r:id="rId7"/>
    <p:sldId id="274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77" r:id="rId20"/>
    <p:sldId id="273" r:id="rId21"/>
    <p:sldId id="272" r:id="rId22"/>
    <p:sldId id="270" r:id="rId23"/>
    <p:sldId id="271" r:id="rId24"/>
    <p:sldId id="268" r:id="rId25"/>
    <p:sldId id="269" r:id="rId26"/>
    <p:sldId id="262" r:id="rId27"/>
    <p:sldId id="263" r:id="rId28"/>
    <p:sldId id="264" r:id="rId29"/>
    <p:sldId id="265" r:id="rId30"/>
    <p:sldId id="266" r:id="rId31"/>
    <p:sldId id="267" r:id="rId32"/>
    <p:sldId id="256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B352B6-485E-4EFC-914D-322FA62867E0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930D41-55B4-46B2-AB7F-22571855F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823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/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729F-5F3D-4E6B-8784-0B8B76C1B1B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3A1ABB0-2647-420B-99DE-0CAC97BFF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729F-5F3D-4E6B-8784-0B8B76C1B1B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3A1ABB0-2647-420B-99DE-0CAC97BFF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729F-5F3D-4E6B-8784-0B8B76C1B1B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1ABB0-2647-420B-99DE-0CAC97BFF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729F-5F3D-4E6B-8784-0B8B76C1B1B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1ABB0-2647-420B-99DE-0CAC97BFF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noProof="1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noProof="1" smtClean="0"/>
              <a:t>Kliknutím lze upravit styly předlohy textu.</a:t>
            </a:r>
          </a:p>
          <a:p>
            <a:pPr lvl="1"/>
            <a:r>
              <a:rPr lang="cs-CZ" noProof="1" smtClean="0"/>
              <a:t>Druhá úroveň</a:t>
            </a:r>
          </a:p>
          <a:p>
            <a:pPr lvl="2"/>
            <a:r>
              <a:rPr lang="cs-CZ" noProof="1" smtClean="0"/>
              <a:t>Třetí úroveň</a:t>
            </a:r>
          </a:p>
          <a:p>
            <a:pPr lvl="3"/>
            <a:r>
              <a:rPr lang="cs-CZ" noProof="1" smtClean="0"/>
              <a:t>Čtvrtá úroveň</a:t>
            </a:r>
          </a:p>
          <a:p>
            <a:pPr lvl="4"/>
            <a:r>
              <a:rPr lang="cs-CZ" noProof="1" smtClean="0"/>
              <a:t>Pátá úroveň</a:t>
            </a:r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noProof="1" smtClean="0"/>
              <a:t>Kliknutím lze upravit styly předlohy textu.</a:t>
            </a:r>
          </a:p>
          <a:p>
            <a:pPr lvl="1"/>
            <a:r>
              <a:rPr lang="cs-CZ" noProof="1" smtClean="0"/>
              <a:t>Druhá úroveň</a:t>
            </a:r>
          </a:p>
          <a:p>
            <a:pPr lvl="2"/>
            <a:r>
              <a:rPr lang="cs-CZ" noProof="1" smtClean="0"/>
              <a:t>Třetí úroveň</a:t>
            </a:r>
          </a:p>
          <a:p>
            <a:pPr lvl="3"/>
            <a:r>
              <a:rPr lang="cs-CZ" noProof="1" smtClean="0"/>
              <a:t>Čtvrtá úroveň</a:t>
            </a:r>
          </a:p>
          <a:p>
            <a:pPr lvl="4"/>
            <a:r>
              <a:rPr lang="cs-CZ" noProof="1" smtClean="0"/>
              <a:t>Pátá úroveň</a:t>
            </a:r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729F-5F3D-4E6B-8784-0B8B76C1B1B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1ABB0-2647-420B-99DE-0CAC97BFF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noProof="1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noProof="1" smtClean="0"/>
              <a:t>Kliknutím lze upravit styly předlohy textu.</a:t>
            </a:r>
          </a:p>
          <a:p>
            <a:pPr lvl="1"/>
            <a:r>
              <a:rPr lang="cs-CZ" noProof="1" smtClean="0"/>
              <a:t>Druhá úroveň</a:t>
            </a:r>
          </a:p>
          <a:p>
            <a:pPr lvl="2"/>
            <a:r>
              <a:rPr lang="cs-CZ" noProof="1" smtClean="0"/>
              <a:t>Třetí úroveň</a:t>
            </a:r>
          </a:p>
          <a:p>
            <a:pPr lvl="3"/>
            <a:r>
              <a:rPr lang="cs-CZ" noProof="1" smtClean="0"/>
              <a:t>Čtvrtá úroveň</a:t>
            </a:r>
          </a:p>
          <a:p>
            <a:pPr lvl="4"/>
            <a:r>
              <a:rPr lang="cs-CZ" noProof="1" smtClean="0"/>
              <a:t>Pátá úroveň</a:t>
            </a:r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729F-5F3D-4E6B-8784-0B8B76C1B1B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1ABB0-2647-420B-99DE-0CAC97BFF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preserve="1">
  <p:cSld name="Nadpis a 2 sloupce text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noProof="1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noProof="1" smtClean="0"/>
              <a:t>Kliknutím lze upravit styly předlohy textu.</a:t>
            </a:r>
          </a:p>
          <a:p>
            <a:pPr lvl="1"/>
            <a:r>
              <a:rPr lang="cs-CZ" noProof="1" smtClean="0"/>
              <a:t>Druhá úroveň</a:t>
            </a:r>
          </a:p>
          <a:p>
            <a:pPr lvl="2"/>
            <a:r>
              <a:rPr lang="cs-CZ" noProof="1" smtClean="0"/>
              <a:t>Třetí úroveň</a:t>
            </a:r>
          </a:p>
          <a:p>
            <a:pPr lvl="3"/>
            <a:r>
              <a:rPr lang="cs-CZ" noProof="1" smtClean="0"/>
              <a:t>Čtvrtá úroveň</a:t>
            </a:r>
          </a:p>
          <a:p>
            <a:pPr lvl="4"/>
            <a:r>
              <a:rPr lang="cs-CZ" noProof="1" smtClean="0"/>
              <a:t>Pátá úroveň</a:t>
            </a:r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noProof="1" smtClean="0"/>
              <a:t>Kliknutím lze upravit styly předlohy textu.</a:t>
            </a:r>
          </a:p>
          <a:p>
            <a:pPr lvl="1"/>
            <a:r>
              <a:rPr lang="cs-CZ" noProof="1" smtClean="0"/>
              <a:t>Druhá úroveň</a:t>
            </a:r>
          </a:p>
          <a:p>
            <a:pPr lvl="2"/>
            <a:r>
              <a:rPr lang="cs-CZ" noProof="1" smtClean="0"/>
              <a:t>Třetí úroveň</a:t>
            </a:r>
          </a:p>
          <a:p>
            <a:pPr lvl="3"/>
            <a:r>
              <a:rPr lang="cs-CZ" noProof="1" smtClean="0"/>
              <a:t>Čtvrtá úroveň</a:t>
            </a:r>
          </a:p>
          <a:p>
            <a:pPr lvl="4"/>
            <a:r>
              <a:rPr lang="cs-CZ" noProof="1" smtClean="0"/>
              <a:t>Pátá úroveň</a:t>
            </a:r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729F-5F3D-4E6B-8784-0B8B76C1B1B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1ABB0-2647-420B-99DE-0CAC97BFF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>
              <a:defRPr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70F729F-5F3D-4E6B-8784-0B8B76C1B1B8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>
              <a:defRPr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>
              <a:defRPr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3A1ABB0-2647-420B-99DE-0CAC97BFFF3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Placeholder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</p:sldLayoutIdLst>
  <p:txStyles>
    <p:titleStyle>
      <a:lvl1pPr algn="l" rtl="0" eaLnBrk="1" latinLnBrk="0" hangingPunct="1">
        <a:spcBef>
          <a:spcPct val="0"/>
        </a:spcBef>
        <a:buNone/>
        <a:defRPr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8.xml"/><Relationship Id="rId18" Type="http://schemas.openxmlformats.org/officeDocument/2006/relationships/slide" Target="slide23.xml"/><Relationship Id="rId26" Type="http://schemas.openxmlformats.org/officeDocument/2006/relationships/slide" Target="slide28.xml"/><Relationship Id="rId3" Type="http://schemas.openxmlformats.org/officeDocument/2006/relationships/slide" Target="slide4.xml"/><Relationship Id="rId21" Type="http://schemas.openxmlformats.org/officeDocument/2006/relationships/slide" Target="slide20.xml"/><Relationship Id="rId7" Type="http://schemas.openxmlformats.org/officeDocument/2006/relationships/slide" Target="slide8.xml"/><Relationship Id="rId12" Type="http://schemas.openxmlformats.org/officeDocument/2006/relationships/slide" Target="slide10.xml"/><Relationship Id="rId17" Type="http://schemas.openxmlformats.org/officeDocument/2006/relationships/slide" Target="slide24.xml"/><Relationship Id="rId25" Type="http://schemas.openxmlformats.org/officeDocument/2006/relationships/slide" Target="slide29.xml"/><Relationship Id="rId2" Type="http://schemas.openxmlformats.org/officeDocument/2006/relationships/slide" Target="slide16.xml"/><Relationship Id="rId16" Type="http://schemas.openxmlformats.org/officeDocument/2006/relationships/slide" Target="slide14.xml"/><Relationship Id="rId20" Type="http://schemas.openxmlformats.org/officeDocument/2006/relationships/slide" Target="slide21.xml"/><Relationship Id="rId29" Type="http://schemas.openxmlformats.org/officeDocument/2006/relationships/slide" Target="slide25.xml"/><Relationship Id="rId1" Type="http://schemas.openxmlformats.org/officeDocument/2006/relationships/slideLayout" Target="../slideLayouts/slideLayout4.xml"/><Relationship Id="rId6" Type="http://schemas.openxmlformats.org/officeDocument/2006/relationships/slide" Target="slide9.xml"/><Relationship Id="rId11" Type="http://schemas.openxmlformats.org/officeDocument/2006/relationships/slide" Target="slide11.xml"/><Relationship Id="rId24" Type="http://schemas.openxmlformats.org/officeDocument/2006/relationships/slide" Target="slide31.xml"/><Relationship Id="rId5" Type="http://schemas.openxmlformats.org/officeDocument/2006/relationships/slide" Target="slide5.xml"/><Relationship Id="rId15" Type="http://schemas.openxmlformats.org/officeDocument/2006/relationships/slide" Target="slide15.xml"/><Relationship Id="rId23" Type="http://schemas.openxmlformats.org/officeDocument/2006/relationships/slide" Target="slide30.xml"/><Relationship Id="rId28" Type="http://schemas.openxmlformats.org/officeDocument/2006/relationships/slide" Target="slide26.xml"/><Relationship Id="rId10" Type="http://schemas.openxmlformats.org/officeDocument/2006/relationships/slide" Target="slide12.xml"/><Relationship Id="rId19" Type="http://schemas.openxmlformats.org/officeDocument/2006/relationships/slide" Target="slide22.xml"/><Relationship Id="rId4" Type="http://schemas.openxmlformats.org/officeDocument/2006/relationships/slide" Target="slide6.xml"/><Relationship Id="rId9" Type="http://schemas.openxmlformats.org/officeDocument/2006/relationships/slide" Target="slide13.xml"/><Relationship Id="rId14" Type="http://schemas.openxmlformats.org/officeDocument/2006/relationships/slide" Target="slide17.xml"/><Relationship Id="rId22" Type="http://schemas.openxmlformats.org/officeDocument/2006/relationships/slide" Target="slide19.xml"/><Relationship Id="rId27" Type="http://schemas.openxmlformats.org/officeDocument/2006/relationships/slide" Target="slide2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" name="Skupina 113"/>
          <p:cNvGrpSpPr/>
          <p:nvPr/>
        </p:nvGrpSpPr>
        <p:grpSpPr>
          <a:xfrm>
            <a:off x="971600" y="340443"/>
            <a:ext cx="6968502" cy="1485900"/>
            <a:chOff x="846154" y="500042"/>
            <a:chExt cx="6968502" cy="1485900"/>
          </a:xfrm>
        </p:grpSpPr>
        <p:pic>
          <p:nvPicPr>
            <p:cNvPr id="115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116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  <p:graphicFrame>
        <p:nvGraphicFramePr>
          <p:cNvPr id="117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5863691"/>
              </p:ext>
            </p:extLst>
          </p:nvPr>
        </p:nvGraphicFramePr>
        <p:xfrm>
          <a:off x="179512" y="1826343"/>
          <a:ext cx="8784976" cy="4833120"/>
        </p:xfrm>
        <a:graphic>
          <a:graphicData uri="http://schemas.openxmlformats.org/drawingml/2006/table">
            <a:tbl>
              <a:tblPr/>
              <a:tblGrid>
                <a:gridCol w="3156039"/>
                <a:gridCol w="5628937"/>
              </a:tblGrid>
              <a:tr h="2940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0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0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0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 VY_32_INOVACE_04_01_07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0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Vlastivěda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0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AZ Kvíz – Evropa na mapě světa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0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644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nabytých poznatků hravou formou – 5.ročník ZŠ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Doporučuji pracovat s mapou.</a:t>
                      </a:r>
                    </a:p>
                    <a:p>
                      <a:pPr>
                        <a:lnSpc>
                          <a:spcPct val="90000"/>
                        </a:lnSpc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Hra je určená pro dvě družstva nebo dva žáky – červené x zelené</a:t>
                      </a:r>
                    </a:p>
                    <a:p>
                      <a:pPr>
                        <a:lnSpc>
                          <a:spcPct val="90000"/>
                        </a:lnSpc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Po kliknutí na tlačítko s číslicí se zobrazí otázka, s otázkou se zároveň zobrazí napovídající písmeno správné odpovědi. </a:t>
                      </a:r>
                    </a:p>
                    <a:p>
                      <a:pPr>
                        <a:lnSpc>
                          <a:spcPct val="90000"/>
                        </a:lnSpc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Po kliknutí na tlačítko „odpověď“ se zobrazí správná odpověď. </a:t>
                      </a:r>
                    </a:p>
                    <a:p>
                      <a:pPr>
                        <a:lnSpc>
                          <a:spcPct val="90000"/>
                        </a:lnSpc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Kliknutím na domeček se vrátíte zpět k základnímu trojúhelníku. </a:t>
                      </a:r>
                    </a:p>
                    <a:p>
                      <a:pPr>
                        <a:lnSpc>
                          <a:spcPct val="90000"/>
                        </a:lnSpc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Po návratu zpět se tlačítko automaticky zbarví šedě. </a:t>
                      </a:r>
                    </a:p>
                    <a:p>
                      <a:pPr>
                        <a:lnSpc>
                          <a:spcPct val="90000"/>
                        </a:lnSpc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Při špatné odpovědi necháváme políčko šedé. </a:t>
                      </a:r>
                    </a:p>
                    <a:p>
                      <a:pPr>
                        <a:lnSpc>
                          <a:spcPct val="90000"/>
                        </a:lnSpc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Při správné odpovědi klikneme opět na políčko – jednou nebo dvakrát – podle požadované barvy. </a:t>
                      </a:r>
                    </a:p>
                    <a:p>
                      <a:pPr>
                        <a:lnSpc>
                          <a:spcPct val="90000"/>
                        </a:lnSpc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Družstvo si může vybrat i šedé políčko - při výběru šedého políčka zadává vyučující náhradní otázku. </a:t>
                      </a:r>
                    </a:p>
                    <a:p>
                      <a:pPr>
                        <a:lnSpc>
                          <a:spcPct val="90000"/>
                        </a:lnSpc>
                        <a:buFont typeface="Arial" pitchFamily="34" charset="0"/>
                        <a:buChar char="•"/>
                      </a:pPr>
                      <a:r>
                        <a:rPr lang="cs-CZ" sz="1200" b="1" dirty="0" smtClean="0"/>
                        <a:t>Cílem hry je spojit 3 strany trojúhelníku.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7419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457200" y="868346"/>
            <a:ext cx="8229600" cy="4248472"/>
          </a:xfrm>
          <a:prstGeom prst="rect">
            <a:avLst/>
          </a:prstGeom>
        </p:spPr>
        <p:txBody>
          <a:bodyPr vert="horz" anchor="b">
            <a:normAutofit fontScale="92500" lnSpcReduction="10000"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cs-CZ" sz="2000" dirty="0" smtClean="0"/>
              <a:t>Hra je určená pro dvě družstva nebo dva žáky – červené x zelené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Po kliknutí na tlačítko s číslicí se zobrazí otázka, s otázkou se zároveň zobrazí napovídající písmeno správné odpovědi. 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Po kliknutí na tlačítko „odpověď“ se zobrazí správná odpověď. 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Kliknutím na domeček se vrátíte zpět k základnímu trojúhelníku. 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Po návratu zpět se tlačítko automaticky zbarví šedě. 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Při špatné odpovědi necháváme políčko šedé. 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Při správné odpovědi klikneme opět na políčko – jednou nebo dvakrát – podle požadované barvy /jedno kliknutí barva červená, dvě kliknutí barva zelená/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Družstvo si může vybrat i šedé políčko - při výběru šedého políčka zadává vyučující náhradní otázku. </a:t>
            </a:r>
          </a:p>
          <a:p>
            <a:pPr>
              <a:lnSpc>
                <a:spcPct val="90000"/>
              </a:lnSpc>
            </a:pPr>
            <a:endParaRPr lang="cs-CZ" sz="2000" dirty="0" smtClean="0"/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sz="2000" b="1" dirty="0" smtClean="0"/>
              <a:t>Cílem hry je spojit 3 strany trojúhelníku.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      </a:t>
            </a: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solidFill>
                  <a:srgbClr val="C00000"/>
                </a:solidFill>
              </a:rPr>
              <a:t>Metodický pokyn</a:t>
            </a:r>
            <a:endParaRPr lang="cs-CZ" b="1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19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16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5400000">
            <a:off x="3924324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13</a:t>
            </a:r>
          </a:p>
        </p:txBody>
      </p:sp>
      <p:sp>
        <p:nvSpPr>
          <p:cNvPr id="3" name="AutoShape 83"/>
          <p:cNvSpPr>
            <a:spLocks noChangeArrowheads="1"/>
          </p:cNvSpPr>
          <p:nvPr/>
        </p:nvSpPr>
        <p:spPr bwMode="auto">
          <a:xfrm rot="5400000">
            <a:off x="3922737" y="3667646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13</a:t>
            </a:r>
          </a:p>
        </p:txBody>
      </p:sp>
      <p:sp>
        <p:nvSpPr>
          <p:cNvPr id="4" name="AutoShape 111"/>
          <p:cNvSpPr>
            <a:spLocks noChangeArrowheads="1"/>
          </p:cNvSpPr>
          <p:nvPr/>
        </p:nvSpPr>
        <p:spPr bwMode="auto">
          <a:xfrm rot="5400000">
            <a:off x="3930674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13</a:t>
            </a:r>
          </a:p>
        </p:txBody>
      </p:sp>
      <p:sp>
        <p:nvSpPr>
          <p:cNvPr id="5" name="AutoShape 139"/>
          <p:cNvSpPr>
            <a:spLocks noChangeArrowheads="1"/>
          </p:cNvSpPr>
          <p:nvPr/>
        </p:nvSpPr>
        <p:spPr bwMode="auto">
          <a:xfrm rot="5400000">
            <a:off x="3924324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13</a:t>
            </a:r>
          </a:p>
        </p:txBody>
      </p:sp>
      <p:sp>
        <p:nvSpPr>
          <p:cNvPr id="6" name="AutoShape 4">
            <a:hlinkClick r:id="rId3" action="ppaction://hlinksldjump"/>
          </p:cNvPr>
          <p:cNvSpPr>
            <a:spLocks noChangeArrowheads="1"/>
          </p:cNvSpPr>
          <p:nvPr/>
        </p:nvSpPr>
        <p:spPr bwMode="auto">
          <a:xfrm rot="5400000">
            <a:off x="3931195" y="221085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 dirty="0">
                <a:latin typeface="Arial Black" pitchFamily="34" charset="0"/>
              </a:rPr>
              <a:t>1</a:t>
            </a:r>
          </a:p>
        </p:txBody>
      </p:sp>
      <p:sp>
        <p:nvSpPr>
          <p:cNvPr id="7" name="AutoShape 5">
            <a:hlinkClick r:id="rId4" action="ppaction://hlinksldjump"/>
          </p:cNvPr>
          <p:cNvSpPr>
            <a:spLocks noChangeArrowheads="1"/>
          </p:cNvSpPr>
          <p:nvPr/>
        </p:nvSpPr>
        <p:spPr bwMode="auto">
          <a:xfrm rot="5400000">
            <a:off x="4500587" y="107208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 dirty="0">
                <a:latin typeface="Arial Black" pitchFamily="34" charset="0"/>
              </a:rPr>
              <a:t>3</a:t>
            </a:r>
          </a:p>
        </p:txBody>
      </p:sp>
      <p:sp>
        <p:nvSpPr>
          <p:cNvPr id="8" name="AutoShape 6">
            <a:hlinkClick r:id="rId5" action="ppaction://hlinksldjump"/>
          </p:cNvPr>
          <p:cNvSpPr>
            <a:spLocks noChangeArrowheads="1"/>
          </p:cNvSpPr>
          <p:nvPr/>
        </p:nvSpPr>
        <p:spPr bwMode="auto">
          <a:xfrm rot="5400000">
            <a:off x="3348062" y="107208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2</a:t>
            </a:r>
          </a:p>
        </p:txBody>
      </p:sp>
      <p:sp>
        <p:nvSpPr>
          <p:cNvPr id="9" name="AutoShape 7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5075262" y="193568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6</a:t>
            </a:r>
          </a:p>
        </p:txBody>
      </p:sp>
      <p:sp>
        <p:nvSpPr>
          <p:cNvPr id="10" name="AutoShape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3924324" y="193568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5</a:t>
            </a:r>
          </a:p>
        </p:txBody>
      </p:sp>
      <p:sp>
        <p:nvSpPr>
          <p:cNvPr id="11" name="AutoShape 9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2771799" y="193568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4</a:t>
            </a:r>
          </a:p>
        </p:txBody>
      </p:sp>
      <p:sp>
        <p:nvSpPr>
          <p:cNvPr id="12" name="AutoShape 10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5651524" y="28008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10</a:t>
            </a:r>
          </a:p>
        </p:txBody>
      </p:sp>
      <p:sp>
        <p:nvSpPr>
          <p:cNvPr id="13" name="AutoShape 1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4500587" y="28008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9</a:t>
            </a:r>
          </a:p>
        </p:txBody>
      </p:sp>
      <p:sp>
        <p:nvSpPr>
          <p:cNvPr id="14" name="AutoShape 12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3348062" y="28008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8</a:t>
            </a:r>
          </a:p>
        </p:txBody>
      </p:sp>
      <p:sp>
        <p:nvSpPr>
          <p:cNvPr id="15" name="AutoShape 1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2195537" y="28008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7</a:t>
            </a:r>
          </a:p>
        </p:txBody>
      </p:sp>
      <p:sp>
        <p:nvSpPr>
          <p:cNvPr id="16" name="AutoShape 14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6227787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 dirty="0">
                <a:latin typeface="Arial Black" pitchFamily="34" charset="0"/>
              </a:rPr>
              <a:t>15</a:t>
            </a:r>
          </a:p>
        </p:txBody>
      </p:sp>
      <p:sp>
        <p:nvSpPr>
          <p:cNvPr id="17" name="AutoShape 15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5075262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14</a:t>
            </a:r>
          </a:p>
        </p:txBody>
      </p:sp>
      <p:sp>
        <p:nvSpPr>
          <p:cNvPr id="18" name="AutoShape 17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771799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12</a:t>
            </a:r>
          </a:p>
        </p:txBody>
      </p:sp>
      <p:sp>
        <p:nvSpPr>
          <p:cNvPr id="19" name="AutoShape 18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1619274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 dirty="0">
                <a:latin typeface="Arial Black" pitchFamily="34" charset="0"/>
              </a:rPr>
              <a:t>11</a:t>
            </a:r>
          </a:p>
        </p:txBody>
      </p:sp>
      <p:sp>
        <p:nvSpPr>
          <p:cNvPr id="20" name="AutoShape 19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6807002" y="452385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21</a:t>
            </a:r>
          </a:p>
        </p:txBody>
      </p:sp>
      <p:sp>
        <p:nvSpPr>
          <p:cNvPr id="21" name="AutoShape 20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5651524" y="45280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20</a:t>
            </a:r>
          </a:p>
        </p:txBody>
      </p:sp>
      <p:sp>
        <p:nvSpPr>
          <p:cNvPr id="22" name="AutoShape 21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4500587" y="45280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19</a:t>
            </a:r>
          </a:p>
        </p:txBody>
      </p:sp>
      <p:sp>
        <p:nvSpPr>
          <p:cNvPr id="23" name="AutoShape 22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3348062" y="45280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 dirty="0">
                <a:latin typeface="Arial Black" pitchFamily="34" charset="0"/>
              </a:rPr>
              <a:t>18</a:t>
            </a:r>
          </a:p>
        </p:txBody>
      </p:sp>
      <p:sp>
        <p:nvSpPr>
          <p:cNvPr id="24" name="AutoShape 2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2195537" y="45280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17</a:t>
            </a:r>
          </a:p>
        </p:txBody>
      </p:sp>
      <p:sp>
        <p:nvSpPr>
          <p:cNvPr id="25" name="AutoShape 24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1043012" y="45280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16</a:t>
            </a:r>
          </a:p>
        </p:txBody>
      </p:sp>
      <p:sp>
        <p:nvSpPr>
          <p:cNvPr id="26" name="AutoShape 25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6227787" y="53932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27</a:t>
            </a:r>
          </a:p>
        </p:txBody>
      </p:sp>
      <p:sp>
        <p:nvSpPr>
          <p:cNvPr id="27" name="AutoShape 26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7380312" y="53932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 dirty="0">
                <a:latin typeface="Arial Black" pitchFamily="34" charset="0"/>
              </a:rPr>
              <a:t>28</a:t>
            </a:r>
          </a:p>
        </p:txBody>
      </p:sp>
      <p:sp>
        <p:nvSpPr>
          <p:cNvPr id="28" name="AutoShape 27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5075262" y="53932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26</a:t>
            </a:r>
          </a:p>
        </p:txBody>
      </p:sp>
      <p:sp>
        <p:nvSpPr>
          <p:cNvPr id="29" name="AutoShape 28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3924324" y="53932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>
                <a:latin typeface="Arial Black" pitchFamily="34" charset="0"/>
              </a:rPr>
              <a:t>25</a:t>
            </a:r>
          </a:p>
        </p:txBody>
      </p:sp>
      <p:sp>
        <p:nvSpPr>
          <p:cNvPr id="30" name="AutoShape 29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2771799" y="53932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 dirty="0">
                <a:latin typeface="Arial Black" pitchFamily="34" charset="0"/>
              </a:rPr>
              <a:t>24</a:t>
            </a:r>
          </a:p>
        </p:txBody>
      </p:sp>
      <p:sp>
        <p:nvSpPr>
          <p:cNvPr id="31" name="AutoShape 30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1619274" y="53932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 dirty="0">
                <a:latin typeface="Arial Black" pitchFamily="34" charset="0"/>
              </a:rPr>
              <a:t>23</a:t>
            </a:r>
          </a:p>
        </p:txBody>
      </p:sp>
      <p:sp>
        <p:nvSpPr>
          <p:cNvPr id="32" name="AutoShape 31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466749" y="53932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 dirty="0">
                <a:latin typeface="Arial Black" pitchFamily="34" charset="0"/>
              </a:rPr>
              <a:t>22</a:t>
            </a:r>
          </a:p>
        </p:txBody>
      </p:sp>
      <p:sp>
        <p:nvSpPr>
          <p:cNvPr id="33" name="AutoShape 71"/>
          <p:cNvSpPr>
            <a:spLocks noChangeArrowheads="1"/>
          </p:cNvSpPr>
          <p:nvPr/>
        </p:nvSpPr>
        <p:spPr bwMode="auto">
          <a:xfrm rot="5400000">
            <a:off x="3938301" y="204506"/>
            <a:ext cx="1085007" cy="109237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</a:t>
            </a:r>
          </a:p>
        </p:txBody>
      </p:sp>
      <p:sp>
        <p:nvSpPr>
          <p:cNvPr id="34" name="AutoShape 72"/>
          <p:cNvSpPr>
            <a:spLocks noChangeArrowheads="1"/>
          </p:cNvSpPr>
          <p:nvPr/>
        </p:nvSpPr>
        <p:spPr bwMode="auto">
          <a:xfrm rot="5400000">
            <a:off x="3348062" y="1057796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</a:t>
            </a:r>
          </a:p>
        </p:txBody>
      </p:sp>
      <p:sp>
        <p:nvSpPr>
          <p:cNvPr id="35" name="AutoShape 73"/>
          <p:cNvSpPr>
            <a:spLocks noChangeArrowheads="1"/>
          </p:cNvSpPr>
          <p:nvPr/>
        </p:nvSpPr>
        <p:spPr bwMode="auto">
          <a:xfrm rot="5400000">
            <a:off x="4500587" y="1057796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3</a:t>
            </a:r>
          </a:p>
        </p:txBody>
      </p:sp>
      <p:sp>
        <p:nvSpPr>
          <p:cNvPr id="36" name="AutoShape 74"/>
          <p:cNvSpPr>
            <a:spLocks noChangeArrowheads="1"/>
          </p:cNvSpPr>
          <p:nvPr/>
        </p:nvSpPr>
        <p:spPr bwMode="auto">
          <a:xfrm rot="5400000">
            <a:off x="5081612" y="193568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6</a:t>
            </a:r>
          </a:p>
        </p:txBody>
      </p:sp>
      <p:sp>
        <p:nvSpPr>
          <p:cNvPr id="37" name="AutoShape 75"/>
          <p:cNvSpPr>
            <a:spLocks noChangeArrowheads="1"/>
          </p:cNvSpPr>
          <p:nvPr/>
        </p:nvSpPr>
        <p:spPr bwMode="auto">
          <a:xfrm rot="5400000">
            <a:off x="3922737" y="19261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5</a:t>
            </a:r>
          </a:p>
        </p:txBody>
      </p:sp>
      <p:sp>
        <p:nvSpPr>
          <p:cNvPr id="38" name="AutoShape 76"/>
          <p:cNvSpPr>
            <a:spLocks noChangeArrowheads="1"/>
          </p:cNvSpPr>
          <p:nvPr/>
        </p:nvSpPr>
        <p:spPr bwMode="auto">
          <a:xfrm rot="5400000">
            <a:off x="2781349" y="193568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4</a:t>
            </a:r>
          </a:p>
        </p:txBody>
      </p:sp>
      <p:sp>
        <p:nvSpPr>
          <p:cNvPr id="39" name="AutoShape 77"/>
          <p:cNvSpPr>
            <a:spLocks noChangeArrowheads="1"/>
          </p:cNvSpPr>
          <p:nvPr/>
        </p:nvSpPr>
        <p:spPr bwMode="auto">
          <a:xfrm rot="5400000">
            <a:off x="5651524" y="28008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10</a:t>
            </a:r>
          </a:p>
        </p:txBody>
      </p:sp>
      <p:sp>
        <p:nvSpPr>
          <p:cNvPr id="40" name="AutoShape 78"/>
          <p:cNvSpPr>
            <a:spLocks noChangeArrowheads="1"/>
          </p:cNvSpPr>
          <p:nvPr/>
        </p:nvSpPr>
        <p:spPr bwMode="auto">
          <a:xfrm rot="5400000">
            <a:off x="4501729" y="2790901"/>
            <a:ext cx="109944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9</a:t>
            </a:r>
          </a:p>
        </p:txBody>
      </p:sp>
      <p:sp>
        <p:nvSpPr>
          <p:cNvPr id="41" name="AutoShape 79"/>
          <p:cNvSpPr>
            <a:spLocks noChangeArrowheads="1"/>
          </p:cNvSpPr>
          <p:nvPr/>
        </p:nvSpPr>
        <p:spPr bwMode="auto">
          <a:xfrm rot="5400000">
            <a:off x="3357587" y="28008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8</a:t>
            </a:r>
          </a:p>
        </p:txBody>
      </p:sp>
      <p:sp>
        <p:nvSpPr>
          <p:cNvPr id="42" name="AutoShape 80"/>
          <p:cNvSpPr>
            <a:spLocks noChangeArrowheads="1"/>
          </p:cNvSpPr>
          <p:nvPr/>
        </p:nvSpPr>
        <p:spPr bwMode="auto">
          <a:xfrm rot="5400000">
            <a:off x="2200299" y="28008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7</a:t>
            </a:r>
          </a:p>
        </p:txBody>
      </p:sp>
      <p:sp>
        <p:nvSpPr>
          <p:cNvPr id="43" name="AutoShape 81"/>
          <p:cNvSpPr>
            <a:spLocks noChangeArrowheads="1"/>
          </p:cNvSpPr>
          <p:nvPr/>
        </p:nvSpPr>
        <p:spPr bwMode="auto">
          <a:xfrm rot="5400000">
            <a:off x="6227787" y="367082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15</a:t>
            </a:r>
          </a:p>
        </p:txBody>
      </p:sp>
      <p:sp>
        <p:nvSpPr>
          <p:cNvPr id="44" name="AutoShape 82"/>
          <p:cNvSpPr>
            <a:spLocks noChangeArrowheads="1"/>
          </p:cNvSpPr>
          <p:nvPr/>
        </p:nvSpPr>
        <p:spPr bwMode="auto">
          <a:xfrm rot="5400000">
            <a:off x="5075262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14</a:t>
            </a:r>
          </a:p>
        </p:txBody>
      </p:sp>
      <p:sp>
        <p:nvSpPr>
          <p:cNvPr id="45" name="AutoShape 84"/>
          <p:cNvSpPr>
            <a:spLocks noChangeArrowheads="1"/>
          </p:cNvSpPr>
          <p:nvPr/>
        </p:nvSpPr>
        <p:spPr bwMode="auto">
          <a:xfrm rot="5400000">
            <a:off x="2771799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12</a:t>
            </a:r>
          </a:p>
        </p:txBody>
      </p:sp>
      <p:sp>
        <p:nvSpPr>
          <p:cNvPr id="46" name="AutoShape 85"/>
          <p:cNvSpPr>
            <a:spLocks noChangeArrowheads="1"/>
          </p:cNvSpPr>
          <p:nvPr/>
        </p:nvSpPr>
        <p:spPr bwMode="auto">
          <a:xfrm rot="5400000">
            <a:off x="1612924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11</a:t>
            </a:r>
          </a:p>
        </p:txBody>
      </p:sp>
      <p:sp>
        <p:nvSpPr>
          <p:cNvPr id="47" name="AutoShape 86"/>
          <p:cNvSpPr>
            <a:spLocks noChangeArrowheads="1"/>
          </p:cNvSpPr>
          <p:nvPr/>
        </p:nvSpPr>
        <p:spPr bwMode="auto">
          <a:xfrm rot="5400000">
            <a:off x="6826274" y="45296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21</a:t>
            </a:r>
          </a:p>
        </p:txBody>
      </p:sp>
      <p:sp>
        <p:nvSpPr>
          <p:cNvPr id="48" name="AutoShape 87"/>
          <p:cNvSpPr>
            <a:spLocks noChangeArrowheads="1"/>
          </p:cNvSpPr>
          <p:nvPr/>
        </p:nvSpPr>
        <p:spPr bwMode="auto">
          <a:xfrm rot="5400000">
            <a:off x="5665340" y="452330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20</a:t>
            </a:r>
          </a:p>
        </p:txBody>
      </p:sp>
      <p:sp>
        <p:nvSpPr>
          <p:cNvPr id="49" name="AutoShape 88"/>
          <p:cNvSpPr>
            <a:spLocks noChangeArrowheads="1"/>
          </p:cNvSpPr>
          <p:nvPr/>
        </p:nvSpPr>
        <p:spPr bwMode="auto">
          <a:xfrm rot="5400000">
            <a:off x="4496790" y="451271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19</a:t>
            </a:r>
          </a:p>
        </p:txBody>
      </p:sp>
      <p:sp>
        <p:nvSpPr>
          <p:cNvPr id="50" name="AutoShape 89"/>
          <p:cNvSpPr>
            <a:spLocks noChangeArrowheads="1"/>
          </p:cNvSpPr>
          <p:nvPr/>
        </p:nvSpPr>
        <p:spPr bwMode="auto">
          <a:xfrm rot="5400000">
            <a:off x="3360762" y="452330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18</a:t>
            </a:r>
          </a:p>
        </p:txBody>
      </p:sp>
      <p:sp>
        <p:nvSpPr>
          <p:cNvPr id="51" name="AutoShape 90"/>
          <p:cNvSpPr>
            <a:spLocks noChangeArrowheads="1"/>
          </p:cNvSpPr>
          <p:nvPr/>
        </p:nvSpPr>
        <p:spPr bwMode="auto">
          <a:xfrm rot="5400000">
            <a:off x="2217663" y="451621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17</a:t>
            </a:r>
          </a:p>
        </p:txBody>
      </p:sp>
      <p:sp>
        <p:nvSpPr>
          <p:cNvPr id="52" name="AutoShape 91"/>
          <p:cNvSpPr>
            <a:spLocks noChangeArrowheads="1"/>
          </p:cNvSpPr>
          <p:nvPr/>
        </p:nvSpPr>
        <p:spPr bwMode="auto">
          <a:xfrm rot="5400000">
            <a:off x="1043012" y="45280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16</a:t>
            </a:r>
          </a:p>
        </p:txBody>
      </p:sp>
      <p:sp>
        <p:nvSpPr>
          <p:cNvPr id="53" name="AutoShape 92"/>
          <p:cNvSpPr>
            <a:spLocks noChangeArrowheads="1"/>
          </p:cNvSpPr>
          <p:nvPr/>
        </p:nvSpPr>
        <p:spPr bwMode="auto">
          <a:xfrm rot="5400000">
            <a:off x="466749" y="538108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22</a:t>
            </a:r>
          </a:p>
        </p:txBody>
      </p:sp>
      <p:sp>
        <p:nvSpPr>
          <p:cNvPr id="54" name="AutoShape 93"/>
          <p:cNvSpPr>
            <a:spLocks noChangeArrowheads="1"/>
          </p:cNvSpPr>
          <p:nvPr/>
        </p:nvSpPr>
        <p:spPr bwMode="auto">
          <a:xfrm rot="5400000">
            <a:off x="1619274" y="53932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23</a:t>
            </a:r>
          </a:p>
        </p:txBody>
      </p:sp>
      <p:sp>
        <p:nvSpPr>
          <p:cNvPr id="55" name="AutoShape 94"/>
          <p:cNvSpPr>
            <a:spLocks noChangeArrowheads="1"/>
          </p:cNvSpPr>
          <p:nvPr/>
        </p:nvSpPr>
        <p:spPr bwMode="auto">
          <a:xfrm rot="5400000">
            <a:off x="2767037" y="53932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24</a:t>
            </a:r>
          </a:p>
        </p:txBody>
      </p:sp>
      <p:sp>
        <p:nvSpPr>
          <p:cNvPr id="56" name="AutoShape 95"/>
          <p:cNvSpPr>
            <a:spLocks noChangeArrowheads="1"/>
          </p:cNvSpPr>
          <p:nvPr/>
        </p:nvSpPr>
        <p:spPr bwMode="auto">
          <a:xfrm rot="5400000">
            <a:off x="3932262" y="53805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25</a:t>
            </a:r>
          </a:p>
        </p:txBody>
      </p:sp>
      <p:sp>
        <p:nvSpPr>
          <p:cNvPr id="57" name="AutoShape 96"/>
          <p:cNvSpPr>
            <a:spLocks noChangeArrowheads="1"/>
          </p:cNvSpPr>
          <p:nvPr/>
        </p:nvSpPr>
        <p:spPr bwMode="auto">
          <a:xfrm rot="5400000">
            <a:off x="5075262" y="53805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26</a:t>
            </a:r>
          </a:p>
        </p:txBody>
      </p:sp>
      <p:sp>
        <p:nvSpPr>
          <p:cNvPr id="58" name="AutoShape 97"/>
          <p:cNvSpPr>
            <a:spLocks noChangeArrowheads="1"/>
          </p:cNvSpPr>
          <p:nvPr/>
        </p:nvSpPr>
        <p:spPr bwMode="auto">
          <a:xfrm rot="5400000">
            <a:off x="6227787" y="539802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27</a:t>
            </a:r>
          </a:p>
        </p:txBody>
      </p:sp>
      <p:sp>
        <p:nvSpPr>
          <p:cNvPr id="59" name="AutoShape 98"/>
          <p:cNvSpPr>
            <a:spLocks noChangeArrowheads="1"/>
          </p:cNvSpPr>
          <p:nvPr/>
        </p:nvSpPr>
        <p:spPr bwMode="auto">
          <a:xfrm rot="5400000">
            <a:off x="7366024" y="53805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28</a:t>
            </a:r>
          </a:p>
        </p:txBody>
      </p:sp>
      <p:sp>
        <p:nvSpPr>
          <p:cNvPr id="60" name="AutoShape 99"/>
          <p:cNvSpPr>
            <a:spLocks noChangeArrowheads="1"/>
          </p:cNvSpPr>
          <p:nvPr/>
        </p:nvSpPr>
        <p:spPr bwMode="auto">
          <a:xfrm rot="5400000">
            <a:off x="3942431" y="207642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</a:t>
            </a:r>
          </a:p>
        </p:txBody>
      </p:sp>
      <p:sp>
        <p:nvSpPr>
          <p:cNvPr id="61" name="AutoShape 100"/>
          <p:cNvSpPr>
            <a:spLocks noChangeArrowheads="1"/>
          </p:cNvSpPr>
          <p:nvPr/>
        </p:nvSpPr>
        <p:spPr bwMode="auto">
          <a:xfrm rot="5400000">
            <a:off x="3357587" y="1057796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</a:t>
            </a:r>
          </a:p>
        </p:txBody>
      </p:sp>
      <p:sp>
        <p:nvSpPr>
          <p:cNvPr id="62" name="AutoShape 101"/>
          <p:cNvSpPr>
            <a:spLocks noChangeArrowheads="1"/>
          </p:cNvSpPr>
          <p:nvPr/>
        </p:nvSpPr>
        <p:spPr bwMode="auto">
          <a:xfrm rot="5400000">
            <a:off x="4508524" y="1057796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3</a:t>
            </a:r>
          </a:p>
        </p:txBody>
      </p:sp>
      <p:sp>
        <p:nvSpPr>
          <p:cNvPr id="63" name="AutoShape 102"/>
          <p:cNvSpPr>
            <a:spLocks noChangeArrowheads="1"/>
          </p:cNvSpPr>
          <p:nvPr/>
        </p:nvSpPr>
        <p:spPr bwMode="auto">
          <a:xfrm rot="5400000">
            <a:off x="2767037" y="193461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4</a:t>
            </a:r>
          </a:p>
        </p:txBody>
      </p:sp>
      <p:sp>
        <p:nvSpPr>
          <p:cNvPr id="64" name="AutoShape 103"/>
          <p:cNvSpPr>
            <a:spLocks noChangeArrowheads="1"/>
          </p:cNvSpPr>
          <p:nvPr/>
        </p:nvSpPr>
        <p:spPr bwMode="auto">
          <a:xfrm rot="5400000">
            <a:off x="3922737" y="19261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5</a:t>
            </a:r>
          </a:p>
        </p:txBody>
      </p:sp>
      <p:sp>
        <p:nvSpPr>
          <p:cNvPr id="65" name="AutoShape 104"/>
          <p:cNvSpPr>
            <a:spLocks noChangeArrowheads="1"/>
          </p:cNvSpPr>
          <p:nvPr/>
        </p:nvSpPr>
        <p:spPr bwMode="auto">
          <a:xfrm rot="5400000">
            <a:off x="5081612" y="193568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6</a:t>
            </a:r>
          </a:p>
        </p:txBody>
      </p:sp>
      <p:sp>
        <p:nvSpPr>
          <p:cNvPr id="66" name="AutoShape 105"/>
          <p:cNvSpPr>
            <a:spLocks noChangeArrowheads="1"/>
          </p:cNvSpPr>
          <p:nvPr/>
        </p:nvSpPr>
        <p:spPr bwMode="auto">
          <a:xfrm rot="5400000">
            <a:off x="2209824" y="28008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7</a:t>
            </a:r>
          </a:p>
        </p:txBody>
      </p:sp>
      <p:sp>
        <p:nvSpPr>
          <p:cNvPr id="67" name="AutoShape 106"/>
          <p:cNvSpPr>
            <a:spLocks noChangeArrowheads="1"/>
          </p:cNvSpPr>
          <p:nvPr/>
        </p:nvSpPr>
        <p:spPr bwMode="auto">
          <a:xfrm rot="5400000">
            <a:off x="3360762" y="28008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8</a:t>
            </a:r>
          </a:p>
        </p:txBody>
      </p:sp>
      <p:sp>
        <p:nvSpPr>
          <p:cNvPr id="68" name="AutoShape 107"/>
          <p:cNvSpPr>
            <a:spLocks noChangeArrowheads="1"/>
          </p:cNvSpPr>
          <p:nvPr/>
        </p:nvSpPr>
        <p:spPr bwMode="auto">
          <a:xfrm rot="5400000">
            <a:off x="4503538" y="2795886"/>
            <a:ext cx="1089471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9</a:t>
            </a:r>
          </a:p>
        </p:txBody>
      </p:sp>
      <p:sp>
        <p:nvSpPr>
          <p:cNvPr id="69" name="AutoShape 108"/>
          <p:cNvSpPr>
            <a:spLocks noChangeArrowheads="1"/>
          </p:cNvSpPr>
          <p:nvPr/>
        </p:nvSpPr>
        <p:spPr bwMode="auto">
          <a:xfrm rot="5400000">
            <a:off x="5651524" y="28008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10</a:t>
            </a:r>
          </a:p>
        </p:txBody>
      </p:sp>
      <p:sp>
        <p:nvSpPr>
          <p:cNvPr id="70" name="AutoShape 109"/>
          <p:cNvSpPr>
            <a:spLocks noChangeArrowheads="1"/>
          </p:cNvSpPr>
          <p:nvPr/>
        </p:nvSpPr>
        <p:spPr bwMode="auto">
          <a:xfrm rot="5400000">
            <a:off x="1612924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11</a:t>
            </a:r>
          </a:p>
        </p:txBody>
      </p:sp>
      <p:sp>
        <p:nvSpPr>
          <p:cNvPr id="71" name="AutoShape 110"/>
          <p:cNvSpPr>
            <a:spLocks noChangeArrowheads="1"/>
          </p:cNvSpPr>
          <p:nvPr/>
        </p:nvSpPr>
        <p:spPr bwMode="auto">
          <a:xfrm rot="5400000">
            <a:off x="2781324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12</a:t>
            </a:r>
          </a:p>
        </p:txBody>
      </p:sp>
      <p:sp>
        <p:nvSpPr>
          <p:cNvPr id="72" name="AutoShape 112"/>
          <p:cNvSpPr>
            <a:spLocks noChangeArrowheads="1"/>
          </p:cNvSpPr>
          <p:nvPr/>
        </p:nvSpPr>
        <p:spPr bwMode="auto">
          <a:xfrm rot="5400000">
            <a:off x="5081612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14</a:t>
            </a:r>
          </a:p>
        </p:txBody>
      </p:sp>
      <p:sp>
        <p:nvSpPr>
          <p:cNvPr id="73" name="AutoShape 113"/>
          <p:cNvSpPr>
            <a:spLocks noChangeArrowheads="1"/>
          </p:cNvSpPr>
          <p:nvPr/>
        </p:nvSpPr>
        <p:spPr bwMode="auto">
          <a:xfrm rot="5400000">
            <a:off x="6227787" y="3667646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15</a:t>
            </a:r>
          </a:p>
        </p:txBody>
      </p:sp>
      <p:sp>
        <p:nvSpPr>
          <p:cNvPr id="74" name="AutoShape 114"/>
          <p:cNvSpPr>
            <a:spLocks noChangeArrowheads="1"/>
          </p:cNvSpPr>
          <p:nvPr/>
        </p:nvSpPr>
        <p:spPr bwMode="auto">
          <a:xfrm rot="5400000">
            <a:off x="1043012" y="45280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16</a:t>
            </a:r>
          </a:p>
        </p:txBody>
      </p:sp>
      <p:sp>
        <p:nvSpPr>
          <p:cNvPr id="75" name="AutoShape 115"/>
          <p:cNvSpPr>
            <a:spLocks noChangeArrowheads="1"/>
          </p:cNvSpPr>
          <p:nvPr/>
        </p:nvSpPr>
        <p:spPr bwMode="auto">
          <a:xfrm rot="5400000">
            <a:off x="2206476" y="450927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17</a:t>
            </a:r>
          </a:p>
        </p:txBody>
      </p:sp>
      <p:sp>
        <p:nvSpPr>
          <p:cNvPr id="76" name="AutoShape 116"/>
          <p:cNvSpPr>
            <a:spLocks noChangeArrowheads="1"/>
          </p:cNvSpPr>
          <p:nvPr/>
        </p:nvSpPr>
        <p:spPr bwMode="auto">
          <a:xfrm rot="5400000">
            <a:off x="3353147" y="451542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18</a:t>
            </a:r>
          </a:p>
        </p:txBody>
      </p:sp>
      <p:sp>
        <p:nvSpPr>
          <p:cNvPr id="77" name="AutoShape 117"/>
          <p:cNvSpPr>
            <a:spLocks noChangeArrowheads="1"/>
          </p:cNvSpPr>
          <p:nvPr/>
        </p:nvSpPr>
        <p:spPr bwMode="auto">
          <a:xfrm rot="5400000">
            <a:off x="4503487" y="451271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19</a:t>
            </a:r>
          </a:p>
        </p:txBody>
      </p:sp>
      <p:sp>
        <p:nvSpPr>
          <p:cNvPr id="78" name="AutoShape 118"/>
          <p:cNvSpPr>
            <a:spLocks noChangeArrowheads="1"/>
          </p:cNvSpPr>
          <p:nvPr/>
        </p:nvSpPr>
        <p:spPr bwMode="auto">
          <a:xfrm rot="5400000">
            <a:off x="5665340" y="45296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20</a:t>
            </a:r>
          </a:p>
        </p:txBody>
      </p:sp>
      <p:sp>
        <p:nvSpPr>
          <p:cNvPr id="79" name="AutoShape 119"/>
          <p:cNvSpPr>
            <a:spLocks noChangeArrowheads="1"/>
          </p:cNvSpPr>
          <p:nvPr/>
        </p:nvSpPr>
        <p:spPr bwMode="auto">
          <a:xfrm rot="5400000">
            <a:off x="6826274" y="45296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21</a:t>
            </a:r>
          </a:p>
        </p:txBody>
      </p:sp>
      <p:sp>
        <p:nvSpPr>
          <p:cNvPr id="80" name="AutoShape 120"/>
          <p:cNvSpPr>
            <a:spLocks noChangeArrowheads="1"/>
          </p:cNvSpPr>
          <p:nvPr/>
        </p:nvSpPr>
        <p:spPr bwMode="auto">
          <a:xfrm rot="5400000">
            <a:off x="466749" y="538108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22</a:t>
            </a:r>
          </a:p>
        </p:txBody>
      </p:sp>
      <p:sp>
        <p:nvSpPr>
          <p:cNvPr id="81" name="AutoShape 121"/>
          <p:cNvSpPr>
            <a:spLocks noChangeArrowheads="1"/>
          </p:cNvSpPr>
          <p:nvPr/>
        </p:nvSpPr>
        <p:spPr bwMode="auto">
          <a:xfrm rot="5400000">
            <a:off x="1619274" y="539802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23</a:t>
            </a:r>
          </a:p>
        </p:txBody>
      </p:sp>
      <p:sp>
        <p:nvSpPr>
          <p:cNvPr id="82" name="AutoShape 122"/>
          <p:cNvSpPr>
            <a:spLocks noChangeArrowheads="1"/>
          </p:cNvSpPr>
          <p:nvPr/>
        </p:nvSpPr>
        <p:spPr bwMode="auto">
          <a:xfrm rot="5400000">
            <a:off x="2759099" y="53932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24</a:t>
            </a:r>
          </a:p>
        </p:txBody>
      </p:sp>
      <p:sp>
        <p:nvSpPr>
          <p:cNvPr id="83" name="AutoShape 123"/>
          <p:cNvSpPr>
            <a:spLocks noChangeArrowheads="1"/>
          </p:cNvSpPr>
          <p:nvPr/>
        </p:nvSpPr>
        <p:spPr bwMode="auto">
          <a:xfrm rot="5400000">
            <a:off x="3924324" y="5369446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25</a:t>
            </a:r>
          </a:p>
        </p:txBody>
      </p:sp>
      <p:sp>
        <p:nvSpPr>
          <p:cNvPr id="84" name="AutoShape 124"/>
          <p:cNvSpPr>
            <a:spLocks noChangeArrowheads="1"/>
          </p:cNvSpPr>
          <p:nvPr/>
        </p:nvSpPr>
        <p:spPr bwMode="auto">
          <a:xfrm rot="5400000">
            <a:off x="5067324" y="53805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26</a:t>
            </a:r>
          </a:p>
        </p:txBody>
      </p:sp>
      <p:sp>
        <p:nvSpPr>
          <p:cNvPr id="85" name="AutoShape 125"/>
          <p:cNvSpPr>
            <a:spLocks noChangeArrowheads="1"/>
          </p:cNvSpPr>
          <p:nvPr/>
        </p:nvSpPr>
        <p:spPr bwMode="auto">
          <a:xfrm rot="5400000">
            <a:off x="6240487" y="540278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27</a:t>
            </a:r>
          </a:p>
        </p:txBody>
      </p:sp>
      <p:sp>
        <p:nvSpPr>
          <p:cNvPr id="86" name="AutoShape 126"/>
          <p:cNvSpPr>
            <a:spLocks noChangeArrowheads="1"/>
          </p:cNvSpPr>
          <p:nvPr/>
        </p:nvSpPr>
        <p:spPr bwMode="auto">
          <a:xfrm rot="5400000">
            <a:off x="7366024" y="53805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28</a:t>
            </a:r>
          </a:p>
        </p:txBody>
      </p:sp>
      <p:sp>
        <p:nvSpPr>
          <p:cNvPr id="87" name="AutoShape 127">
            <a:hlinkClick r:id="rId3" action="ppaction://hlinksldjump"/>
          </p:cNvPr>
          <p:cNvSpPr>
            <a:spLocks noChangeArrowheads="1"/>
          </p:cNvSpPr>
          <p:nvPr/>
        </p:nvSpPr>
        <p:spPr bwMode="auto">
          <a:xfrm rot="5400000">
            <a:off x="3934618" y="207642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 w="12700">
            <a:solidFill>
              <a:schemeClr val="tx1"/>
            </a:solidFill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b="1" dirty="0" smtClean="0">
                <a:solidFill>
                  <a:schemeClr val="tx1"/>
                </a:solidFill>
                <a:latin typeface="Arial Black" pitchFamily="34" charset="0"/>
              </a:rPr>
              <a:t>1</a:t>
            </a:r>
            <a:endParaRPr lang="cs-CZ" b="1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88" name="AutoShape 128"/>
          <p:cNvSpPr>
            <a:spLocks noChangeArrowheads="1"/>
          </p:cNvSpPr>
          <p:nvPr/>
        </p:nvSpPr>
        <p:spPr bwMode="auto">
          <a:xfrm rot="5400000">
            <a:off x="3355999" y="1052736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 dirty="0" smtClean="0">
                <a:latin typeface="Arial Black" pitchFamily="34" charset="0"/>
              </a:rPr>
              <a:t>2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89" name="AutoShape 129"/>
          <p:cNvSpPr>
            <a:spLocks noChangeArrowheads="1"/>
          </p:cNvSpPr>
          <p:nvPr/>
        </p:nvSpPr>
        <p:spPr bwMode="auto">
          <a:xfrm rot="5400000">
            <a:off x="4508524" y="1057796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 dirty="0">
                <a:latin typeface="Arial Black" pitchFamily="34" charset="0"/>
              </a:rPr>
              <a:t>3</a:t>
            </a:r>
          </a:p>
        </p:txBody>
      </p:sp>
      <p:sp>
        <p:nvSpPr>
          <p:cNvPr id="90" name="AutoShape 130"/>
          <p:cNvSpPr>
            <a:spLocks noChangeArrowheads="1"/>
          </p:cNvSpPr>
          <p:nvPr/>
        </p:nvSpPr>
        <p:spPr bwMode="auto">
          <a:xfrm rot="5400000">
            <a:off x="2771800" y="19261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4</a:t>
            </a:r>
          </a:p>
        </p:txBody>
      </p:sp>
      <p:sp>
        <p:nvSpPr>
          <p:cNvPr id="91" name="AutoShape 131"/>
          <p:cNvSpPr>
            <a:spLocks noChangeArrowheads="1"/>
          </p:cNvSpPr>
          <p:nvPr/>
        </p:nvSpPr>
        <p:spPr bwMode="auto">
          <a:xfrm rot="5400000">
            <a:off x="3932262" y="19261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5</a:t>
            </a:r>
          </a:p>
        </p:txBody>
      </p:sp>
      <p:sp>
        <p:nvSpPr>
          <p:cNvPr id="92" name="AutoShape 132"/>
          <p:cNvSpPr>
            <a:spLocks noChangeArrowheads="1"/>
          </p:cNvSpPr>
          <p:nvPr/>
        </p:nvSpPr>
        <p:spPr bwMode="auto">
          <a:xfrm rot="5400000">
            <a:off x="5081612" y="193568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6</a:t>
            </a:r>
          </a:p>
        </p:txBody>
      </p:sp>
      <p:sp>
        <p:nvSpPr>
          <p:cNvPr id="93" name="AutoShape 133"/>
          <p:cNvSpPr>
            <a:spLocks noChangeArrowheads="1"/>
          </p:cNvSpPr>
          <p:nvPr/>
        </p:nvSpPr>
        <p:spPr bwMode="auto">
          <a:xfrm rot="5400000">
            <a:off x="2206649" y="28008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7</a:t>
            </a:r>
          </a:p>
        </p:txBody>
      </p:sp>
      <p:sp>
        <p:nvSpPr>
          <p:cNvPr id="94" name="AutoShape 134"/>
          <p:cNvSpPr>
            <a:spLocks noChangeArrowheads="1"/>
          </p:cNvSpPr>
          <p:nvPr/>
        </p:nvSpPr>
        <p:spPr bwMode="auto">
          <a:xfrm rot="5400000">
            <a:off x="3360762" y="28008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8</a:t>
            </a:r>
          </a:p>
        </p:txBody>
      </p:sp>
      <p:sp>
        <p:nvSpPr>
          <p:cNvPr id="95" name="AutoShape 135"/>
          <p:cNvSpPr>
            <a:spLocks noChangeArrowheads="1"/>
          </p:cNvSpPr>
          <p:nvPr/>
        </p:nvSpPr>
        <p:spPr bwMode="auto">
          <a:xfrm rot="5400000">
            <a:off x="4506960" y="28008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9</a:t>
            </a:r>
          </a:p>
        </p:txBody>
      </p:sp>
      <p:sp>
        <p:nvSpPr>
          <p:cNvPr id="96" name="AutoShape 136"/>
          <p:cNvSpPr>
            <a:spLocks noChangeArrowheads="1"/>
          </p:cNvSpPr>
          <p:nvPr/>
        </p:nvSpPr>
        <p:spPr bwMode="auto">
          <a:xfrm rot="5400000">
            <a:off x="5651524" y="28008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10</a:t>
            </a:r>
          </a:p>
        </p:txBody>
      </p:sp>
      <p:sp>
        <p:nvSpPr>
          <p:cNvPr id="97" name="AutoShape 137"/>
          <p:cNvSpPr>
            <a:spLocks noChangeArrowheads="1"/>
          </p:cNvSpPr>
          <p:nvPr/>
        </p:nvSpPr>
        <p:spPr bwMode="auto">
          <a:xfrm rot="5400000">
            <a:off x="1619274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11</a:t>
            </a:r>
          </a:p>
        </p:txBody>
      </p:sp>
      <p:sp>
        <p:nvSpPr>
          <p:cNvPr id="98" name="AutoShape 138"/>
          <p:cNvSpPr>
            <a:spLocks noChangeArrowheads="1"/>
          </p:cNvSpPr>
          <p:nvPr/>
        </p:nvSpPr>
        <p:spPr bwMode="auto">
          <a:xfrm rot="5400000">
            <a:off x="2776562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12</a:t>
            </a:r>
          </a:p>
        </p:txBody>
      </p:sp>
      <p:sp>
        <p:nvSpPr>
          <p:cNvPr id="99" name="AutoShape 140"/>
          <p:cNvSpPr>
            <a:spLocks noChangeArrowheads="1"/>
          </p:cNvSpPr>
          <p:nvPr/>
        </p:nvSpPr>
        <p:spPr bwMode="auto">
          <a:xfrm rot="5400000">
            <a:off x="5067324" y="366447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14</a:t>
            </a:r>
          </a:p>
        </p:txBody>
      </p:sp>
      <p:sp>
        <p:nvSpPr>
          <p:cNvPr id="100" name="AutoShape 141"/>
          <p:cNvSpPr>
            <a:spLocks noChangeArrowheads="1"/>
          </p:cNvSpPr>
          <p:nvPr/>
        </p:nvSpPr>
        <p:spPr bwMode="auto">
          <a:xfrm rot="5400000">
            <a:off x="6230962" y="367082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15</a:t>
            </a:r>
          </a:p>
        </p:txBody>
      </p:sp>
      <p:sp>
        <p:nvSpPr>
          <p:cNvPr id="101" name="AutoShape 142"/>
          <p:cNvSpPr>
            <a:spLocks noChangeArrowheads="1"/>
          </p:cNvSpPr>
          <p:nvPr/>
        </p:nvSpPr>
        <p:spPr bwMode="auto">
          <a:xfrm rot="5400000">
            <a:off x="1043012" y="45296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16</a:t>
            </a:r>
          </a:p>
        </p:txBody>
      </p:sp>
      <p:sp>
        <p:nvSpPr>
          <p:cNvPr id="102" name="AutoShape 143"/>
          <p:cNvSpPr>
            <a:spLocks noChangeArrowheads="1"/>
          </p:cNvSpPr>
          <p:nvPr/>
        </p:nvSpPr>
        <p:spPr bwMode="auto">
          <a:xfrm rot="5400000">
            <a:off x="2195537" y="450927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17</a:t>
            </a:r>
          </a:p>
        </p:txBody>
      </p:sp>
      <p:sp>
        <p:nvSpPr>
          <p:cNvPr id="103" name="AutoShape 144"/>
          <p:cNvSpPr>
            <a:spLocks noChangeArrowheads="1"/>
          </p:cNvSpPr>
          <p:nvPr/>
        </p:nvSpPr>
        <p:spPr bwMode="auto">
          <a:xfrm rot="5400000">
            <a:off x="3348062" y="45296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18</a:t>
            </a:r>
          </a:p>
        </p:txBody>
      </p:sp>
      <p:sp>
        <p:nvSpPr>
          <p:cNvPr id="104" name="AutoShape 145"/>
          <p:cNvSpPr>
            <a:spLocks noChangeArrowheads="1"/>
          </p:cNvSpPr>
          <p:nvPr/>
        </p:nvSpPr>
        <p:spPr bwMode="auto">
          <a:xfrm rot="5400000">
            <a:off x="4494609" y="452385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19</a:t>
            </a:r>
          </a:p>
        </p:txBody>
      </p:sp>
      <p:sp>
        <p:nvSpPr>
          <p:cNvPr id="105" name="AutoShape 146"/>
          <p:cNvSpPr>
            <a:spLocks noChangeArrowheads="1"/>
          </p:cNvSpPr>
          <p:nvPr/>
        </p:nvSpPr>
        <p:spPr bwMode="auto">
          <a:xfrm rot="5400000">
            <a:off x="5665340" y="451271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20</a:t>
            </a:r>
          </a:p>
        </p:txBody>
      </p:sp>
      <p:sp>
        <p:nvSpPr>
          <p:cNvPr id="106" name="AutoShape 147"/>
          <p:cNvSpPr>
            <a:spLocks noChangeArrowheads="1"/>
          </p:cNvSpPr>
          <p:nvPr/>
        </p:nvSpPr>
        <p:spPr bwMode="auto">
          <a:xfrm rot="5400000">
            <a:off x="6811565" y="45296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21</a:t>
            </a:r>
          </a:p>
        </p:txBody>
      </p:sp>
      <p:sp>
        <p:nvSpPr>
          <p:cNvPr id="107" name="AutoShape 148"/>
          <p:cNvSpPr>
            <a:spLocks noChangeArrowheads="1"/>
          </p:cNvSpPr>
          <p:nvPr/>
        </p:nvSpPr>
        <p:spPr bwMode="auto">
          <a:xfrm rot="5400000">
            <a:off x="466749" y="53805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22</a:t>
            </a:r>
          </a:p>
        </p:txBody>
      </p:sp>
      <p:sp>
        <p:nvSpPr>
          <p:cNvPr id="108" name="AutoShape 149"/>
          <p:cNvSpPr>
            <a:spLocks noChangeArrowheads="1"/>
          </p:cNvSpPr>
          <p:nvPr/>
        </p:nvSpPr>
        <p:spPr bwMode="auto">
          <a:xfrm rot="5400000">
            <a:off x="1619274" y="53932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23</a:t>
            </a:r>
          </a:p>
        </p:txBody>
      </p:sp>
      <p:sp>
        <p:nvSpPr>
          <p:cNvPr id="109" name="AutoShape 150"/>
          <p:cNvSpPr>
            <a:spLocks noChangeArrowheads="1"/>
          </p:cNvSpPr>
          <p:nvPr/>
        </p:nvSpPr>
        <p:spPr bwMode="auto">
          <a:xfrm rot="5400000">
            <a:off x="2747987" y="540278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24</a:t>
            </a:r>
          </a:p>
        </p:txBody>
      </p:sp>
      <p:sp>
        <p:nvSpPr>
          <p:cNvPr id="110" name="AutoShape 151"/>
          <p:cNvSpPr>
            <a:spLocks noChangeArrowheads="1"/>
          </p:cNvSpPr>
          <p:nvPr/>
        </p:nvSpPr>
        <p:spPr bwMode="auto">
          <a:xfrm rot="5400000">
            <a:off x="3922737" y="5369446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25</a:t>
            </a:r>
          </a:p>
        </p:txBody>
      </p:sp>
      <p:sp>
        <p:nvSpPr>
          <p:cNvPr id="111" name="AutoShape 152"/>
          <p:cNvSpPr>
            <a:spLocks noChangeArrowheads="1"/>
          </p:cNvSpPr>
          <p:nvPr/>
        </p:nvSpPr>
        <p:spPr bwMode="auto">
          <a:xfrm rot="5400000">
            <a:off x="5067324" y="53805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26</a:t>
            </a:r>
          </a:p>
        </p:txBody>
      </p:sp>
      <p:sp>
        <p:nvSpPr>
          <p:cNvPr id="112" name="AutoShape 153"/>
          <p:cNvSpPr>
            <a:spLocks noChangeArrowheads="1"/>
          </p:cNvSpPr>
          <p:nvPr/>
        </p:nvSpPr>
        <p:spPr bwMode="auto">
          <a:xfrm rot="5400000">
            <a:off x="6246837" y="5398021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27</a:t>
            </a:r>
          </a:p>
        </p:txBody>
      </p:sp>
      <p:sp>
        <p:nvSpPr>
          <p:cNvPr id="113" name="AutoShape 154"/>
          <p:cNvSpPr>
            <a:spLocks noChangeArrowheads="1"/>
          </p:cNvSpPr>
          <p:nvPr/>
        </p:nvSpPr>
        <p:spPr bwMode="auto">
          <a:xfrm rot="5400000">
            <a:off x="7380312" y="5393259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b="1">
                <a:latin typeface="Arial Black" pitchFamily="34" charset="0"/>
              </a:rPr>
              <a:t>28</a:t>
            </a:r>
          </a:p>
        </p:txBody>
      </p:sp>
    </p:spTree>
    <p:extLst>
      <p:ext uri="{BB962C8B-B14F-4D97-AF65-F5344CB8AC3E}">
        <p14:creationId xmlns:p14="http://schemas.microsoft.com/office/powerpoint/2010/main" val="1124882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>
                      <p:stCondLst>
                        <p:cond delay="0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1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3" fill="hold">
                      <p:stCondLst>
                        <p:cond delay="0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2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3" fill="hold">
                      <p:stCondLst>
                        <p:cond delay="0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27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8" fill="hold">
                      <p:stCondLst>
                        <p:cond delay="0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37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8" fill="hold">
                      <p:stCondLst>
                        <p:cond delay="0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>
                      <p:stCondLst>
                        <p:cond delay="0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47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8" fill="hold">
                      <p:stCondLst>
                        <p:cond delay="0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5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8" fill="hold">
                      <p:stCondLst>
                        <p:cond delay="0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367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8" fill="hold">
                      <p:stCondLst>
                        <p:cond delay="0"/>
                      </p:stCondLst>
                      <p:childTnLst>
                        <p:par>
                          <p:cTn id="369" fill="hold">
                            <p:stCondLst>
                              <p:cond delay="0"/>
                            </p:stCondLst>
                            <p:childTnLst>
                              <p:par>
                                <p:cTn id="3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7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3" fill="hold">
                      <p:stCondLst>
                        <p:cond delay="0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7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8" fill="hold">
                      <p:stCondLst>
                        <p:cond delay="0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>
                      <p:stCondLst>
                        <p:cond delay="0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>
                      <p:stCondLst>
                        <p:cond delay="0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>
                      <p:stCondLst>
                        <p:cond delay="0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402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3" fill="hold">
                      <p:stCondLst>
                        <p:cond delay="0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407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8" fill="hold">
                      <p:stCondLst>
                        <p:cond delay="0"/>
                      </p:stCondLst>
                      <p:childTnLst>
                        <p:par>
                          <p:cTn id="409" fill="hold">
                            <p:stCondLst>
                              <p:cond delay="0"/>
                            </p:stCondLst>
                            <p:childTnLst>
                              <p:par>
                                <p:cTn id="4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41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3" fill="hold">
                      <p:stCondLst>
                        <p:cond delay="0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41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8" fill="hold">
                      <p:stCondLst>
                        <p:cond delay="0"/>
                      </p:stCondLst>
                      <p:childTnLst>
                        <p:par>
                          <p:cTn id="419" fill="hold">
                            <p:stCondLst>
                              <p:cond delay="0"/>
                            </p:stCondLst>
                            <p:childTnLst>
                              <p:par>
                                <p:cTn id="4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</a:t>
            </a: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Ostrov, který se nachází jižně pod Itálií, k Itálii také patří.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Sicílie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" name="Ovál 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5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7" dur="59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ČM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Moře na jihovýchodě Evropy, přístup k němu mají Ukrajina, Rumunsko, Bulharsko. 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Černé moře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SK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3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Dva ostrovy ve Středozemním moři, ležící velmi blízko u sebe, západně od Itálie.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Sardínie</a:t>
            </a: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, </a:t>
            </a:r>
            <a:r>
              <a:rPr lang="cs-CZ" sz="4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Korzika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JP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4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Poloostrov, na kterém se rozkládá Dánsko.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Jutský poloostrov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PK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5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Poloostrov ležící na severu Evropy, mezi Barentsovým a Bílým mořem.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Poloostrov Kola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AO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6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Oceán, rozkládající se západně od Evropy.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Atlantský oceán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199" y="461872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GP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7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Průliv, který odděluje Afriku od Evropy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Gibraltarský průliv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Šipka doprava 12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E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8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Řeka, která odděluje Evropu od Asie. 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Emba</a:t>
            </a: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 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Šipka doprava 12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BP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9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Poloostrov, na kterém se mimo jiné rozkládá Řecko, Albánie a Makedonie.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Balkánský poloostrov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K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10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Poloostrov, který vybíhá do Černého moře, rozprostírá se na něm část Ukrajiny.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Krym 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Šipka doprava 12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DB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11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Průlivy, které oddělují Černé moře od Egejského moře.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Dardanely a Bospor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Šipka doprava 12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MM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12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Dva ostrovy, které se jmenují velmi podobně, patří do souostroví Baleárských ostrovů a patří ke Španělsku.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Malorka</a:t>
            </a: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, </a:t>
            </a:r>
            <a:r>
              <a:rPr lang="cs-CZ" sz="4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Menorka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SLO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13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Oceán, který se rozkládá severně od Evropy.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Severní ledový oceán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Šipka doprava 12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BO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14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Souostroví, severně od Francie, na jednom z ostrovů se rozkládá Irsko.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Britské ostrovy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Šipka doprava 12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EM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15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Malinké moře, východně od Řecka, od Černého moře ho oddělují průlivy Dardanely a Bospor.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Egejské moře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NM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16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Moře, ležící severozápadně od Norska.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Norské moře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Šipka doprava 12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BZ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17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Záliv, který se nachází v Baltském moři, mezi Švédskem a Finskem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Botnický záliv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Šipka doprava 12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JM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18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Moře, ke kterému má přístup Itálie, Slovinsko, Chorvatsko, Bosna a Hercegovina, Srbsko a Černá hora a Albánie.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Jaderské moře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KLM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19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Průliv, který se rozkládá mezi Francií a Velkou Británií.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kanál La Manche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BZ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20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Záliv  v Atlantském oceánu, rozprostírající se mezi Francií a </a:t>
            </a:r>
            <a:r>
              <a:rPr lang="cs-CZ" sz="2400" b="1" dirty="0" err="1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Španělskom</a:t>
            </a:r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Biskajský záliv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SP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21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Poloostrov ležící na severu Evropy, rozkládá se na něm Norsko, Švédsko a Finsko.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6" y="3356992"/>
            <a:ext cx="7668853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Skandinávský poloostrov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U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22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Jak se jmenuje pohoří, které odděluje Evropu od Asie ?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Ural 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BM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23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Polsko má přístup ke kterému moři ?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Baltské moře 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SM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24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Moře, které se rozkládá mezi Evropou a Afrikou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Středozemní moře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AP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25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Poloostrov na jihu Evropy, rozkládá se na něm Itálie.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Apeninský poloostrov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I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26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Ostrov severozápadně od Evropy, nachází se na něm spousta gejzírů.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Island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PP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27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Poloostrov, který se rozkládá jihozápadně od Francie. Leží na něm Španělsko a Portugalsko.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Pyrenejský poloostrov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 rot="1408373">
            <a:off x="7008200" y="461873"/>
            <a:ext cx="1656184" cy="1368152"/>
          </a:xfrm>
          <a:prstGeom prst="hexagon">
            <a:avLst/>
          </a:prstGeom>
          <a:scene3d>
            <a:camera prst="isometricOffAxis2Lef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KM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20221765">
            <a:off x="596840" y="466181"/>
            <a:ext cx="1656184" cy="1368152"/>
          </a:xfrm>
          <a:prstGeom prst="hexagon">
            <a:avLst/>
          </a:prstGeom>
          <a:scene3d>
            <a:camera prst="perspectiveHeroicExtremeRightFacing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28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712" y="1611110"/>
            <a:ext cx="5184575" cy="2088232"/>
          </a:xfrm>
          <a:prstGeom prst="roundRect">
            <a:avLst/>
          </a:prstGeom>
          <a:gradFill flip="none" rotWithShape="1">
            <a:gsLst>
              <a:gs pos="0">
                <a:schemeClr val="accent6">
                  <a:tint val="30000"/>
                  <a:satMod val="250000"/>
                </a:schemeClr>
              </a:gs>
              <a:gs pos="72000">
                <a:schemeClr val="accent6">
                  <a:tint val="75000"/>
                  <a:satMod val="210000"/>
                </a:schemeClr>
              </a:gs>
              <a:gs pos="100000">
                <a:schemeClr val="accent6">
                  <a:tint val="85000"/>
                  <a:satMod val="210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Moře, které leží v Asii, odděluje Evropu od </a:t>
            </a:r>
            <a:r>
              <a:rPr lang="cs-CZ" sz="2400" b="1" dirty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A</a:t>
            </a:r>
            <a:r>
              <a:rPr lang="cs-CZ" sz="2400" b="1" dirty="0" smtClean="0">
                <a:ln w="3175" cmpd="sng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sie a vlastně je jezerem.</a:t>
            </a:r>
            <a:endParaRPr lang="cs-CZ" sz="2400" b="1" dirty="0">
              <a:ln w="3175" cmpd="sng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959931" y="248694"/>
            <a:ext cx="1224136" cy="1222867"/>
            <a:chOff x="3959931" y="248694"/>
            <a:chExt cx="1224136" cy="1222867"/>
          </a:xfrm>
        </p:grpSpPr>
        <p:sp>
          <p:nvSpPr>
            <p:cNvPr id="8" name="Ovál 7"/>
            <p:cNvSpPr/>
            <p:nvPr/>
          </p:nvSpPr>
          <p:spPr>
            <a:xfrm>
              <a:off x="3959931" y="248694"/>
              <a:ext cx="1224136" cy="1206446"/>
            </a:xfrm>
            <a:prstGeom prst="ellipse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convex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1210" y="328704"/>
              <a:ext cx="1142857" cy="1142857"/>
            </a:xfrm>
            <a:prstGeom prst="rect">
              <a:avLst/>
            </a:prstGeom>
          </p:spPr>
        </p:pic>
      </p:grpSp>
      <p:sp>
        <p:nvSpPr>
          <p:cNvPr id="10" name="Vodorovný svitek 9"/>
          <p:cNvSpPr/>
          <p:nvPr/>
        </p:nvSpPr>
        <p:spPr>
          <a:xfrm>
            <a:off x="863587" y="3356992"/>
            <a:ext cx="7416824" cy="2088232"/>
          </a:xfrm>
          <a:prstGeom prst="horizontalScroll">
            <a:avLst>
              <a:gd name="adj" fmla="val 25000"/>
            </a:avLst>
          </a:prstGeom>
          <a:gradFill flip="none" rotWithShape="1">
            <a:gsLst>
              <a:gs pos="0">
                <a:schemeClr val="accent3">
                  <a:tint val="30000"/>
                  <a:satMod val="250000"/>
                </a:schemeClr>
              </a:gs>
              <a:gs pos="72000">
                <a:schemeClr val="accent3">
                  <a:tint val="75000"/>
                  <a:satMod val="210000"/>
                </a:schemeClr>
              </a:gs>
              <a:gs pos="100000">
                <a:schemeClr val="accent3">
                  <a:tint val="85000"/>
                  <a:satMod val="21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Kaspické moře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02143" y="5229200"/>
            <a:ext cx="1248068" cy="1105303"/>
            <a:chOff x="6588224" y="5373216"/>
            <a:chExt cx="1248068" cy="1105303"/>
          </a:xfrm>
        </p:grpSpPr>
        <p:sp>
          <p:nvSpPr>
            <p:cNvPr id="11" name="Šestiúhelník 10"/>
            <p:cNvSpPr/>
            <p:nvPr/>
          </p:nvSpPr>
          <p:spPr>
            <a:xfrm>
              <a:off x="6588224" y="5373216"/>
              <a:ext cx="1248068" cy="1080120"/>
            </a:xfrm>
            <a:prstGeom prst="hexagon">
              <a:avLst/>
            </a:prstGeom>
            <a:scene3d>
              <a:camera prst="obliqueTopLeft" fov="600000">
                <a:rot lat="0" lon="0" rev="0"/>
              </a:camera>
              <a:lightRig rig="balanced" dir="t">
                <a:rot lat="0" lon="0" rev="19200000"/>
              </a:lightRig>
            </a:scene3d>
            <a:sp3d contourW="12700" prstMaterial="matte">
              <a:bevelT w="60000" h="50800" prst="artDeco"/>
              <a:contourClr>
                <a:schemeClr val="accent5">
                  <a:shade val="60000"/>
                  <a:satMod val="110000"/>
                </a:schemeClr>
              </a:contourClr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231" b="89231" l="16308" r="8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78" t="29859" r="12546" b="12456"/>
            <a:stretch/>
          </p:blipFill>
          <p:spPr bwMode="auto">
            <a:xfrm>
              <a:off x="6840564" y="5398399"/>
              <a:ext cx="743387" cy="1080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" name="Ovál 12"/>
          <p:cNvSpPr/>
          <p:nvPr/>
        </p:nvSpPr>
        <p:spPr>
          <a:xfrm>
            <a:off x="7251130" y="5085184"/>
            <a:ext cx="1656184" cy="15841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5445224"/>
            <a:ext cx="1584176" cy="1008112"/>
          </a:xfrm>
          <a:prstGeom prst="rightArrow">
            <a:avLst/>
          </a:prstGeom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 prst="angle"/>
            <a:contourClr>
              <a:schemeClr val="accent2">
                <a:shade val="60000"/>
                <a:satMod val="11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Měřím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15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59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225453" y="260648"/>
            <a:ext cx="6968502" cy="1313384"/>
            <a:chOff x="846154" y="500042"/>
            <a:chExt cx="6968502" cy="1485900"/>
          </a:xfrm>
        </p:grpSpPr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6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  <p:sp>
        <p:nvSpPr>
          <p:cNvPr id="10" name="Nadpis 1"/>
          <p:cNvSpPr txBox="1">
            <a:spLocks/>
          </p:cNvSpPr>
          <p:nvPr/>
        </p:nvSpPr>
        <p:spPr>
          <a:xfrm>
            <a:off x="611560" y="1988840"/>
            <a:ext cx="8229600" cy="1512168"/>
          </a:xfrm>
          <a:prstGeom prst="rect">
            <a:avLst/>
          </a:prstGeom>
        </p:spPr>
        <p:txBody>
          <a:bodyPr vert="horz" anchor="t">
            <a:normAutofit fontScale="97500"/>
          </a:bodyPr>
          <a:lstStyle>
            <a:lvl1pPr algn="l" rtl="0" eaLnBrk="1" latinLnBrk="0" hangingPunct="1">
              <a:spcBef>
                <a:spcPct val="0"/>
              </a:spcBef>
              <a:buNone/>
              <a:defRPr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u="sng" dirty="0" smtClean="0"/>
              <a:t>Použité zdroje:</a:t>
            </a:r>
          </a:p>
          <a:p>
            <a:endParaRPr lang="cs-CZ" sz="2000" b="1" u="sng" dirty="0" smtClean="0"/>
          </a:p>
          <a:p>
            <a:r>
              <a:rPr lang="cs-CZ" sz="2000" cap="none" dirty="0" smtClean="0">
                <a:latin typeface="Times New Roman" pitchFamily="18" charset="0"/>
                <a:cs typeface="Times New Roman" pitchFamily="18" charset="0"/>
              </a:rPr>
              <a:t>Všechny obrázky čerpány :  http://office.Microsoft.Com </a:t>
            </a:r>
            <a:endParaRPr lang="cs-CZ" sz="2000" cap="none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9880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7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F3D43B"/>
      </a:hlink>
      <a:folHlink>
        <a:srgbClr val="969696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perspectiveFront" fov="60000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Motiv7</Template>
  <TotalTime>253</TotalTime>
  <Words>939</Words>
  <Application>Microsoft Office PowerPoint</Application>
  <PresentationFormat>Předvádění na obrazovce (4:3)</PresentationFormat>
  <Paragraphs>293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Motiv7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svetlana</dc:creator>
  <cp:lastModifiedBy>svetlana</cp:lastModifiedBy>
  <cp:revision>22</cp:revision>
  <dcterms:created xsi:type="dcterms:W3CDTF">2013-05-04T11:04:08Z</dcterms:created>
  <dcterms:modified xsi:type="dcterms:W3CDTF">2013-05-04T15:40:00Z</dcterms:modified>
</cp:coreProperties>
</file>