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 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VY_32_INOVACE_8C_11_M1_ROZKLAD  ČÍSEL 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15.05.2013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 - Drchotová\Local Settings\Temporary Internet Files\Content.IE5\ZUK84U6G\MP9004490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</a:t>
            </a:r>
            <a:r>
              <a:rPr lang="cs-CZ" dirty="0" smtClean="0"/>
              <a:t>osvojí základní pravidla při rozkladu čísel, který je nutný pro pochopení sčítání a odčítání s přechodem desítky. </a:t>
            </a:r>
            <a:r>
              <a:rPr lang="cs-CZ" dirty="0" smtClean="0"/>
              <a:t>Prací s interaktivní technikou si dále rozvíjí své počítačové znalosti a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Kresli a rozkládej </a:t>
            </a:r>
            <a:endParaRPr lang="cs-CZ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1556792"/>
          <a:ext cx="8517634" cy="492515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+ 1 + </a:t>
                      </a:r>
                      <a:r>
                        <a:rPr lang="cs-CZ" sz="20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= 11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+ 2 = 11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+ 3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+ 4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+ 5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+ 6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+ 7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</a:t>
                      </a:r>
                      <a:r>
                        <a:rPr lang="cs-CZ" sz="2000" b="0" dirty="0" err="1" smtClean="0"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9 + 1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Elipsa 8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Znázorni a počítej</a:t>
            </a:r>
            <a:endParaRPr lang="cs-CZ" dirty="0"/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/>
        </p:nvGraphicFramePr>
        <p:xfrm>
          <a:off x="395536" y="1556792"/>
          <a:ext cx="8517634" cy="492515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8 + 2 + 1 = 11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+ 3 = 11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+ 4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+ 5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+ 6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+ 7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</a:t>
                      </a:r>
                      <a:r>
                        <a:rPr lang="cs-CZ" sz="2000" b="0" dirty="0" err="1" smtClean="0"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+ 11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8 + 2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Elipsa 6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Na louce kvetlo 8 kopretin a 6 zvonků. Kolik květin kvetlo celkem na louce? Dej 10 květin do košíčku.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101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576064" cy="807566"/>
          </a:xfrm>
          <a:prstGeom prst="rect">
            <a:avLst/>
          </a:prstGeom>
          <a:noFill/>
        </p:spPr>
      </p:pic>
      <p:pic>
        <p:nvPicPr>
          <p:cNvPr id="8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861048"/>
            <a:ext cx="576064" cy="807566"/>
          </a:xfrm>
          <a:prstGeom prst="rect">
            <a:avLst/>
          </a:prstGeom>
          <a:noFill/>
        </p:spPr>
      </p:pic>
      <p:pic>
        <p:nvPicPr>
          <p:cNvPr id="9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861048"/>
            <a:ext cx="576064" cy="807566"/>
          </a:xfrm>
          <a:prstGeom prst="rect">
            <a:avLst/>
          </a:prstGeom>
          <a:noFill/>
        </p:spPr>
      </p:pic>
      <p:pic>
        <p:nvPicPr>
          <p:cNvPr id="10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068960"/>
            <a:ext cx="576064" cy="807566"/>
          </a:xfrm>
          <a:prstGeom prst="rect">
            <a:avLst/>
          </a:prstGeom>
          <a:noFill/>
        </p:spPr>
      </p:pic>
      <p:pic>
        <p:nvPicPr>
          <p:cNvPr id="11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96952"/>
            <a:ext cx="576064" cy="807566"/>
          </a:xfrm>
          <a:prstGeom prst="rect">
            <a:avLst/>
          </a:prstGeom>
          <a:noFill/>
        </p:spPr>
      </p:pic>
      <p:pic>
        <p:nvPicPr>
          <p:cNvPr id="12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996952"/>
            <a:ext cx="576064" cy="807566"/>
          </a:xfrm>
          <a:prstGeom prst="rect">
            <a:avLst/>
          </a:prstGeom>
          <a:noFill/>
        </p:spPr>
      </p:pic>
      <p:pic>
        <p:nvPicPr>
          <p:cNvPr id="13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96952"/>
            <a:ext cx="576064" cy="807566"/>
          </a:xfrm>
          <a:prstGeom prst="rect">
            <a:avLst/>
          </a:prstGeom>
          <a:noFill/>
        </p:spPr>
      </p:pic>
      <p:pic>
        <p:nvPicPr>
          <p:cNvPr id="14" name="Picture 5" descr="C:\Documents and Settings\Hana - Drchotová\Local Settings\Temporary Internet Files\Content.IE5\O7JUFDN2\MP9003905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861048"/>
            <a:ext cx="576064" cy="807566"/>
          </a:xfrm>
          <a:prstGeom prst="rect">
            <a:avLst/>
          </a:prstGeom>
          <a:noFill/>
        </p:spPr>
      </p:pic>
      <p:pic>
        <p:nvPicPr>
          <p:cNvPr id="4103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789040"/>
            <a:ext cx="748730" cy="841416"/>
          </a:xfrm>
          <a:prstGeom prst="rect">
            <a:avLst/>
          </a:prstGeom>
          <a:noFill/>
        </p:spPr>
      </p:pic>
      <p:pic>
        <p:nvPicPr>
          <p:cNvPr id="17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852936"/>
            <a:ext cx="748730" cy="841416"/>
          </a:xfrm>
          <a:prstGeom prst="rect">
            <a:avLst/>
          </a:prstGeom>
          <a:noFill/>
        </p:spPr>
      </p:pic>
      <p:pic>
        <p:nvPicPr>
          <p:cNvPr id="18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789040"/>
            <a:ext cx="748730" cy="841416"/>
          </a:xfrm>
          <a:prstGeom prst="rect">
            <a:avLst/>
          </a:prstGeom>
          <a:noFill/>
        </p:spPr>
      </p:pic>
      <p:pic>
        <p:nvPicPr>
          <p:cNvPr id="19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17032"/>
            <a:ext cx="748730" cy="841416"/>
          </a:xfrm>
          <a:prstGeom prst="rect">
            <a:avLst/>
          </a:prstGeom>
          <a:noFill/>
        </p:spPr>
      </p:pic>
      <p:pic>
        <p:nvPicPr>
          <p:cNvPr id="20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996952"/>
            <a:ext cx="748730" cy="841416"/>
          </a:xfrm>
          <a:prstGeom prst="rect">
            <a:avLst/>
          </a:prstGeom>
          <a:noFill/>
        </p:spPr>
      </p:pic>
      <p:pic>
        <p:nvPicPr>
          <p:cNvPr id="21" name="Picture 7" descr="C:\Documents and Settings\Hana - Drchotová\Local Settings\Temporary Internet Files\Content.IE5\O7JUFDN2\MC9004116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068960"/>
            <a:ext cx="748730" cy="841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3075" name="Picture 3" descr="C:\Documents and Settings\Hana - Drchotová\Local Settings\Temporary Internet Files\Content.IE5\ZUK84U6G\MC90044144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564904"/>
            <a:ext cx="3657143" cy="3657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238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Kresli a rozkládej </vt:lpstr>
      <vt:lpstr>Znázorni a počítej</vt:lpstr>
      <vt:lpstr>Vyřeš slovní úlohu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25</cp:revision>
  <dcterms:created xsi:type="dcterms:W3CDTF">2013-05-05T10:58:19Z</dcterms:created>
  <dcterms:modified xsi:type="dcterms:W3CDTF">2013-05-26T12:26:12Z</dcterms:modified>
</cp:coreProperties>
</file>