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7D5B-BF07-4B37-80E3-957C054BC12A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8E9DC-9FCA-4727-B123-F96D5164171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7D5B-BF07-4B37-80E3-957C054BC12A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8E9DC-9FCA-4727-B123-F96D5164171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7D5B-BF07-4B37-80E3-957C054BC12A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8E9DC-9FCA-4727-B123-F96D516417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7D5B-BF07-4B37-80E3-957C054BC12A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8E9DC-9FCA-4727-B123-F96D5164171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7D5B-BF07-4B37-80E3-957C054BC12A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8E9DC-9FCA-4727-B123-F96D5164171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7D5B-BF07-4B37-80E3-957C054BC12A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8E9DC-9FCA-4727-B123-F96D516417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7D5B-BF07-4B37-80E3-957C054BC12A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8E9DC-9FCA-4727-B123-F96D516417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7D5B-BF07-4B37-80E3-957C054BC12A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8E9DC-9FCA-4727-B123-F96D516417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7D5B-BF07-4B37-80E3-957C054BC12A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8E9DC-9FCA-4727-B123-F96D5164171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7D5B-BF07-4B37-80E3-957C054BC12A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8E9DC-9FCA-4727-B123-F96D516417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7D5B-BF07-4B37-80E3-957C054BC12A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8E9DC-9FCA-4727-B123-F96D516417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8537D5B-BF07-4B37-80E3-957C054BC12A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DB8E9DC-9FCA-4727-B123-F96D5164171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373688"/>
            <a:ext cx="8064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smtClean="0"/>
              <a:t>VY_32_INOVACE_VIII-C-03</a:t>
            </a:r>
            <a:endParaRPr lang="cs-CZ" sz="2400" b="1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16013" y="692150"/>
            <a:ext cx="6911975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4400" dirty="0"/>
              <a:t>KRUŽNICE A VÁLEC</a:t>
            </a:r>
          </a:p>
        </p:txBody>
      </p:sp>
      <p:sp>
        <p:nvSpPr>
          <p:cNvPr id="7" name="Obdélník 7"/>
          <p:cNvSpPr>
            <a:spLocks noChangeArrowheads="1"/>
          </p:cNvSpPr>
          <p:nvPr/>
        </p:nvSpPr>
        <p:spPr bwMode="auto">
          <a:xfrm>
            <a:off x="2461590" y="2492374"/>
            <a:ext cx="436369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3200" dirty="0" smtClean="0"/>
              <a:t>Délka kružnice, vzorce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4274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827584" y="2564904"/>
            <a:ext cx="2952328" cy="288032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2"/>
            <a:endCxn id="4" idx="6"/>
          </p:cNvCxnSpPr>
          <p:nvPr/>
        </p:nvCxnSpPr>
        <p:spPr>
          <a:xfrm>
            <a:off x="827584" y="4005064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5364088" y="2591092"/>
            <a:ext cx="2952328" cy="288032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>
            <a:endCxn id="7" idx="6"/>
          </p:cNvCxnSpPr>
          <p:nvPr/>
        </p:nvCxnSpPr>
        <p:spPr>
          <a:xfrm>
            <a:off x="6840252" y="4031252"/>
            <a:ext cx="14761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27584" y="1340768"/>
            <a:ext cx="2952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Průměr kruhu	d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1340768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Poloměr kruhu	r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03748" y="4005064"/>
            <a:ext cx="7560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00292" y="4005064"/>
            <a:ext cx="7560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r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505721" y="5471412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d = </a:t>
            </a:r>
            <a:r>
              <a:rPr lang="cs-CZ" sz="4800" b="1" dirty="0" smtClean="0">
                <a:latin typeface="Batang" pitchFamily="18" charset="-127"/>
                <a:ea typeface="Batang" pitchFamily="18" charset="-127"/>
              </a:rPr>
              <a:t>2 . r</a:t>
            </a:r>
            <a:endParaRPr lang="cs-CZ" sz="4800" b="1" dirty="0">
              <a:latin typeface="Batang" pitchFamily="18" charset="-127"/>
              <a:ea typeface="Batang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105055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548680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Délku kružnice značíme	O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132856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Vypočítáme ji 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3356992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 = </a:t>
            </a:r>
            <a:r>
              <a:rPr lang="el-GR" sz="4800" b="1" dirty="0" smtClean="0">
                <a:latin typeface="Batang" pitchFamily="18" charset="-127"/>
                <a:ea typeface="Batang" pitchFamily="18" charset="-127"/>
              </a:rPr>
              <a:t>π</a:t>
            </a:r>
            <a:r>
              <a:rPr lang="cs-CZ" sz="4800" b="1" dirty="0" smtClean="0">
                <a:latin typeface="Batang" pitchFamily="18" charset="-127"/>
                <a:ea typeface="Batang" pitchFamily="18" charset="-127"/>
              </a:rPr>
              <a:t> . d</a:t>
            </a:r>
            <a:endParaRPr lang="cs-CZ" sz="4800" b="1" dirty="0"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2671" y="4418512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nebo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62831" y="5064843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 = 2 .</a:t>
            </a:r>
            <a:r>
              <a:rPr lang="el-GR" sz="4800" b="1" dirty="0" smtClean="0">
                <a:latin typeface="Batang" pitchFamily="18" charset="-127"/>
                <a:ea typeface="Batang" pitchFamily="18" charset="-127"/>
              </a:rPr>
              <a:t>π</a:t>
            </a:r>
            <a:r>
              <a:rPr lang="cs-CZ" sz="4800" b="1" dirty="0" smtClean="0">
                <a:latin typeface="Batang" pitchFamily="18" charset="-127"/>
                <a:ea typeface="Batang" pitchFamily="18" charset="-127"/>
              </a:rPr>
              <a:t> . r</a:t>
            </a:r>
            <a:endParaRPr lang="cs-CZ" sz="4800" b="1" dirty="0">
              <a:latin typeface="Batang" pitchFamily="18" charset="-127"/>
              <a:ea typeface="Batang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540690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420888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el-GR" sz="4800" i="1" dirty="0">
                <a:cs typeface="Arial" charset="0"/>
              </a:rPr>
              <a:t>π</a:t>
            </a:r>
            <a:r>
              <a:rPr lang="cs-CZ" sz="4800" i="1" dirty="0">
                <a:cs typeface="Arial" charset="0"/>
              </a:rPr>
              <a:t> = </a:t>
            </a:r>
            <a:r>
              <a:rPr lang="cs-CZ" sz="4800" i="1" dirty="0" smtClean="0">
                <a:cs typeface="Arial" charset="0"/>
              </a:rPr>
              <a:t>3,14</a:t>
            </a:r>
            <a:br>
              <a:rPr lang="cs-CZ" sz="4800" i="1" dirty="0" smtClean="0">
                <a:cs typeface="Arial" charset="0"/>
              </a:rPr>
            </a:br>
            <a:r>
              <a:rPr lang="cs-CZ" sz="4800" i="1" dirty="0" smtClean="0">
                <a:cs typeface="Arial" charset="0"/>
              </a:rPr>
              <a:t>r = 4 cm</a:t>
            </a:r>
            <a:br>
              <a:rPr lang="cs-CZ" sz="4800" i="1" dirty="0" smtClean="0">
                <a:cs typeface="Arial" charset="0"/>
              </a:rPr>
            </a:br>
            <a:r>
              <a:rPr lang="cs-CZ" sz="4800" dirty="0"/>
              <a:t>O = 2 .</a:t>
            </a:r>
            <a:r>
              <a:rPr lang="el-GR" sz="4800" dirty="0">
                <a:latin typeface="Batang" pitchFamily="18" charset="-127"/>
                <a:ea typeface="Batang" pitchFamily="18" charset="-127"/>
              </a:rPr>
              <a:t>π</a:t>
            </a:r>
            <a:r>
              <a:rPr lang="cs-CZ" sz="4800" dirty="0">
                <a:latin typeface="Batang" pitchFamily="18" charset="-127"/>
                <a:ea typeface="Batang" pitchFamily="18" charset="-127"/>
              </a:rPr>
              <a:t> . r</a:t>
            </a:r>
            <a:br>
              <a:rPr lang="cs-CZ" sz="4800" dirty="0">
                <a:latin typeface="Batang" pitchFamily="18" charset="-127"/>
                <a:ea typeface="Batang" pitchFamily="18" charset="-127"/>
              </a:rPr>
            </a:br>
            <a:r>
              <a:rPr lang="cs-CZ" sz="4800" dirty="0" smtClean="0">
                <a:latin typeface="Batang" pitchFamily="18" charset="-127"/>
                <a:ea typeface="Batang" pitchFamily="18" charset="-127"/>
              </a:rPr>
              <a:t>O = 2 . 3,14 . 4</a:t>
            </a:r>
            <a:br>
              <a:rPr lang="cs-CZ" sz="4800" dirty="0" smtClean="0">
                <a:latin typeface="Batang" pitchFamily="18" charset="-127"/>
                <a:ea typeface="Batang" pitchFamily="18" charset="-127"/>
              </a:rPr>
            </a:br>
            <a:r>
              <a:rPr lang="cs-CZ" sz="4800" dirty="0" smtClean="0">
                <a:latin typeface="Batang" pitchFamily="18" charset="-127"/>
                <a:ea typeface="Batang" pitchFamily="18" charset="-127"/>
              </a:rPr>
              <a:t>O = 25,12 cm</a:t>
            </a:r>
            <a:r>
              <a:rPr lang="el-GR" sz="4800" i="1" dirty="0">
                <a:cs typeface="Arial" charset="0"/>
              </a:rPr>
              <a:t/>
            </a:r>
            <a:br>
              <a:rPr lang="el-GR" sz="4800" i="1" dirty="0">
                <a:cs typeface="Arial" charset="0"/>
              </a:rPr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76672"/>
            <a:ext cx="7128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Polomĕr</a:t>
            </a:r>
            <a:r>
              <a:rPr lang="cs-CZ" sz="3200" dirty="0" smtClean="0"/>
              <a:t> kružnice je 4 cm, vypočítej její délku.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61985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84</TotalTime>
  <Words>51</Words>
  <Application>Microsoft Office PowerPoint</Application>
  <PresentationFormat>Předvádění na obrazovce (4:3)</PresentationFormat>
  <Paragraphs>15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Aerodynamika</vt:lpstr>
      <vt:lpstr>Prezentace aplikace PowerPoint</vt:lpstr>
      <vt:lpstr>Prezentace aplikace PowerPoint</vt:lpstr>
      <vt:lpstr>Prezentace aplikace PowerPoint</vt:lpstr>
      <vt:lpstr>π = 3,14 r = 4 cm O = 2 .π . r O = 2 . 3,14 . 4 O = 25,12 cm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Mahdalová</dc:creator>
  <cp:lastModifiedBy>Eva Mahdalová</cp:lastModifiedBy>
  <cp:revision>7</cp:revision>
  <dcterms:created xsi:type="dcterms:W3CDTF">2011-08-26T16:52:16Z</dcterms:created>
  <dcterms:modified xsi:type="dcterms:W3CDTF">2011-09-21T19:44:04Z</dcterms:modified>
</cp:coreProperties>
</file>