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2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924" autoAdjust="0"/>
    <p:restoredTop sz="94660"/>
  </p:normalViewPr>
  <p:slideViewPr>
    <p:cSldViewPr>
      <p:cViewPr>
        <p:scale>
          <a:sx n="82" d="100"/>
          <a:sy n="82" d="100"/>
        </p:scale>
        <p:origin x="-79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5EF91-1BD2-434B-8206-0ACE90FA537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B4082-6393-4F3C-8B93-3DDCE6646C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5EF91-1BD2-434B-8206-0ACE90FA537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B4082-6393-4F3C-8B93-3DDCE6646C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5EF91-1BD2-434B-8206-0ACE90FA537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B4082-6393-4F3C-8B93-3DDCE6646C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5EF91-1BD2-434B-8206-0ACE90FA537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B4082-6393-4F3C-8B93-3DDCE6646C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5EF91-1BD2-434B-8206-0ACE90FA537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B4082-6393-4F3C-8B93-3DDCE6646C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5EF91-1BD2-434B-8206-0ACE90FA537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B4082-6393-4F3C-8B93-3DDCE6646C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5EF91-1BD2-434B-8206-0ACE90FA537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B4082-6393-4F3C-8B93-3DDCE6646C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5EF91-1BD2-434B-8206-0ACE90FA537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B4082-6393-4F3C-8B93-3DDCE6646C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5EF91-1BD2-434B-8206-0ACE90FA537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B4082-6393-4F3C-8B93-3DDCE6646C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5EF91-1BD2-434B-8206-0ACE90FA537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B4082-6393-4F3C-8B93-3DDCE6646C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65EF91-1BD2-434B-8206-0ACE90FA537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6B4082-6393-4F3C-8B93-3DDCE6646C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5EF91-1BD2-434B-8206-0ACE90FA537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6B4082-6393-4F3C-8B93-3DDCE6646C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7/74/Coffea_canephora_berries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usa-sp3.1.jpg" TargetMode="External"/><Relationship Id="rId2" Type="http://schemas.openxmlformats.org/officeDocument/2006/relationships/hyperlink" Target="http://generator.citace.com/dok/HV1JS4xxGajWtVvM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Coffea_canephora_berries.JPG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Jihoamerické regiony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Andské státy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4" name="Obrázek 3" descr="Log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81162" y="357166"/>
            <a:ext cx="5781675" cy="1357322"/>
          </a:xfrm>
          <a:prstGeom prst="rect">
            <a:avLst/>
          </a:prstGeom>
        </p:spPr>
      </p:pic>
      <p:sp>
        <p:nvSpPr>
          <p:cNvPr id="7169" name="Rectangle 1"/>
          <p:cNvSpPr>
            <a:spLocks noChangeArrowheads="1"/>
          </p:cNvSpPr>
          <p:nvPr/>
        </p:nvSpPr>
        <p:spPr bwMode="auto">
          <a:xfrm>
            <a:off x="160469" y="6117243"/>
            <a:ext cx="8643966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Tato práce je šířena pod licencí CC BY-SA 3.0. Odkazy a citace jsou platné k datu vytvoření této práce.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6488668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VY_32_INOVACE_10_35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714356"/>
            <a:ext cx="1761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Andské státy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428736"/>
            <a:ext cx="457200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/>
              <a:t> severní </a:t>
            </a:r>
            <a:r>
              <a:rPr lang="cs-CZ" sz="2000" dirty="0" smtClean="0"/>
              <a:t>část kolem rovníku</a:t>
            </a:r>
          </a:p>
          <a:p>
            <a:pPr>
              <a:buFontTx/>
              <a:buChar char="-"/>
            </a:pPr>
            <a:r>
              <a:rPr lang="cs-CZ" sz="2000" dirty="0" smtClean="0"/>
              <a:t> vysoké </a:t>
            </a:r>
            <a:r>
              <a:rPr lang="cs-CZ" sz="2000" dirty="0" smtClean="0"/>
              <a:t>nadmořské výšky, všechny     vegetační stupně </a:t>
            </a:r>
          </a:p>
          <a:p>
            <a:pPr>
              <a:buFontTx/>
              <a:buChar char="-"/>
            </a:pPr>
            <a:r>
              <a:rPr lang="cs-CZ" sz="2000" dirty="0" smtClean="0"/>
              <a:t> potomci </a:t>
            </a:r>
            <a:r>
              <a:rPr lang="cs-CZ" sz="2000" dirty="0" smtClean="0"/>
              <a:t>indiánů a mestici</a:t>
            </a:r>
          </a:p>
          <a:p>
            <a:pPr>
              <a:buFontTx/>
              <a:buChar char="-"/>
            </a:pPr>
            <a:r>
              <a:rPr lang="cs-CZ" sz="2000" dirty="0" smtClean="0"/>
              <a:t> káva</a:t>
            </a:r>
            <a:r>
              <a:rPr lang="cs-CZ" sz="2000" dirty="0" smtClean="0"/>
              <a:t>, cukrová třtina, bavlník</a:t>
            </a:r>
          </a:p>
          <a:p>
            <a:r>
              <a:rPr lang="cs-CZ" sz="2000" dirty="0" smtClean="0"/>
              <a:t>-zlato</a:t>
            </a:r>
            <a:r>
              <a:rPr lang="cs-CZ" sz="2000" dirty="0" smtClean="0"/>
              <a:t>, ropa, měď</a:t>
            </a:r>
            <a:endParaRPr lang="cs-CZ" sz="2000" dirty="0"/>
          </a:p>
        </p:txBody>
      </p:sp>
      <p:pic>
        <p:nvPicPr>
          <p:cNvPr id="4" name="Obrázek 3" descr="amerika_jizni_amerika_politicka_mapa_199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57620" y="214290"/>
            <a:ext cx="5143536" cy="642942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000364" y="6072206"/>
            <a:ext cx="7433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764704"/>
            <a:ext cx="1365310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Kolumbie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7" y="1628800"/>
            <a:ext cx="417646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/>
              <a:t> chudý </a:t>
            </a:r>
            <a:r>
              <a:rPr lang="cs-CZ" sz="2000" dirty="0" smtClean="0"/>
              <a:t>zemědělský stát</a:t>
            </a:r>
          </a:p>
          <a:p>
            <a:pPr>
              <a:buFontTx/>
              <a:buChar char="-"/>
            </a:pPr>
            <a:r>
              <a:rPr lang="cs-CZ" sz="2000" dirty="0" smtClean="0"/>
              <a:t> těžba </a:t>
            </a:r>
            <a:r>
              <a:rPr lang="cs-CZ" sz="2000" dirty="0" smtClean="0"/>
              <a:t>zlata, smaragdu</a:t>
            </a:r>
          </a:p>
          <a:p>
            <a:pPr>
              <a:buFontTx/>
              <a:buChar char="-"/>
            </a:pPr>
            <a:r>
              <a:rPr lang="cs-CZ" sz="2000" dirty="0" smtClean="0"/>
              <a:t> pěstování </a:t>
            </a:r>
            <a:r>
              <a:rPr lang="cs-CZ" sz="2000" dirty="0" smtClean="0"/>
              <a:t>orchidejí a banánů</a:t>
            </a:r>
          </a:p>
          <a:p>
            <a:pPr>
              <a:buFontTx/>
              <a:buChar char="-"/>
            </a:pPr>
            <a:r>
              <a:rPr lang="cs-CZ" sz="2000" dirty="0" smtClean="0"/>
              <a:t> pěstování </a:t>
            </a:r>
            <a:r>
              <a:rPr lang="cs-CZ" sz="2000" dirty="0" smtClean="0"/>
              <a:t>koky (nejcennější položka </a:t>
            </a:r>
            <a:r>
              <a:rPr lang="cs-CZ" sz="2000" dirty="0" smtClean="0"/>
              <a:t>vývozu, nelegální</a:t>
            </a:r>
            <a:r>
              <a:rPr lang="cs-CZ" sz="2000" dirty="0" smtClean="0"/>
              <a:t>)</a:t>
            </a:r>
            <a:endParaRPr lang="cs-CZ" dirty="0"/>
          </a:p>
        </p:txBody>
      </p:sp>
      <p:pic>
        <p:nvPicPr>
          <p:cNvPr id="5122" name="Picture 2" descr="http://upload.wikimedia.org/wikipedia/commons/4/46/Musa-sp3.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476672"/>
            <a:ext cx="4032448" cy="566395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860032" y="638132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428604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Ekvádor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5786" y="1071546"/>
            <a:ext cx="466441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/>
              <a:t> pěstování </a:t>
            </a:r>
            <a:r>
              <a:rPr lang="cs-CZ" sz="2000" dirty="0" smtClean="0"/>
              <a:t>tropických plodin, rybolov, </a:t>
            </a:r>
          </a:p>
          <a:p>
            <a:r>
              <a:rPr lang="cs-CZ" sz="2000" dirty="0" smtClean="0"/>
              <a:t>- vývoz </a:t>
            </a:r>
            <a:r>
              <a:rPr lang="cs-CZ" sz="2000" dirty="0" smtClean="0"/>
              <a:t>ropy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Galapágy 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- </a:t>
            </a:r>
            <a:r>
              <a:rPr lang="cs-CZ" sz="2000" dirty="0" smtClean="0">
                <a:solidFill>
                  <a:schemeClr val="bg2">
                    <a:lumMod val="25000"/>
                  </a:schemeClr>
                </a:solidFill>
              </a:rPr>
              <a:t>souostroví, zvláštní druhy zvířat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4348" y="2214554"/>
            <a:ext cx="9747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Peru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5786" y="2714620"/>
            <a:ext cx="333713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/>
              <a:t> leží </a:t>
            </a:r>
            <a:r>
              <a:rPr lang="cs-CZ" sz="2000" dirty="0" smtClean="0"/>
              <a:t>na území bývalé říše Inků</a:t>
            </a:r>
          </a:p>
          <a:p>
            <a:r>
              <a:rPr lang="cs-CZ" sz="2000" dirty="0" smtClean="0"/>
              <a:t>- chudá </a:t>
            </a:r>
            <a:r>
              <a:rPr lang="cs-CZ" sz="2000" dirty="0" smtClean="0"/>
              <a:t>země, nepokoje</a:t>
            </a:r>
          </a:p>
          <a:p>
            <a:r>
              <a:rPr lang="cs-CZ" sz="2000" dirty="0" smtClean="0"/>
              <a:t>- rybolov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55576" y="4077072"/>
            <a:ext cx="10478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Bolívie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4653136"/>
            <a:ext cx="51874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/>
              <a:t> jedna </a:t>
            </a:r>
            <a:r>
              <a:rPr lang="cs-CZ" sz="2000" dirty="0" smtClean="0"/>
              <a:t>z nejchudších zemí, nepokoje</a:t>
            </a:r>
          </a:p>
          <a:p>
            <a:r>
              <a:rPr lang="cs-CZ" sz="2000" dirty="0" smtClean="0"/>
              <a:t>- těžba </a:t>
            </a:r>
            <a:r>
              <a:rPr lang="cs-CZ" sz="2000" dirty="0" smtClean="0"/>
              <a:t>cínu, ropy, pěstování brambor, kávovníku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84168" y="4653136"/>
            <a:ext cx="1214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pic>
        <p:nvPicPr>
          <p:cNvPr id="4098" name="Picture 2" descr="Soubor:Coffea canephora berrie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87616" y="116632"/>
            <a:ext cx="3456384" cy="446449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7703840" y="400506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Kávovník</a:t>
            </a:r>
            <a:endParaRPr lang="cs-CZ" sz="24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DSCN532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19872" y="332656"/>
            <a:ext cx="4536504" cy="59766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491880" y="645333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196752"/>
            <a:ext cx="22176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Machu </a:t>
            </a:r>
            <a:r>
              <a:rPr lang="cs-CZ" sz="2800" dirty="0" err="1" smtClean="0"/>
              <a:t>Picchu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284984"/>
            <a:ext cx="2880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Ruiny inckého</a:t>
            </a:r>
          </a:p>
          <a:p>
            <a:r>
              <a:rPr lang="cs-CZ" dirty="0" smtClean="0"/>
              <a:t>kultovního města</a:t>
            </a:r>
          </a:p>
          <a:p>
            <a:r>
              <a:rPr lang="cs-CZ" dirty="0" smtClean="0"/>
              <a:t>V Andách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857232"/>
            <a:ext cx="7550337" cy="29238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Samostatná práce – slepá mapka, atlas</a:t>
            </a:r>
          </a:p>
          <a:p>
            <a:endParaRPr lang="cs-CZ" dirty="0" smtClean="0"/>
          </a:p>
          <a:p>
            <a:pPr marL="342900" indent="-342900">
              <a:buAutoNum type="arabicPeriod"/>
            </a:pPr>
            <a:r>
              <a:rPr lang="cs-CZ" sz="2400" dirty="0" smtClean="0"/>
              <a:t>Zakresli do slepé mapky Peru, Ekvádor, Kolumbii a Bolívii</a:t>
            </a:r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 startAt="2"/>
            </a:pPr>
            <a:r>
              <a:rPr lang="cs-CZ" sz="2400" dirty="0" smtClean="0"/>
              <a:t>Vyznač hlavní města těchto států.</a:t>
            </a:r>
          </a:p>
          <a:p>
            <a:pPr marL="342900" indent="-342900">
              <a:buAutoNum type="arabicPeriod" startAt="2"/>
            </a:pPr>
            <a:endParaRPr lang="cs-CZ" sz="2400" dirty="0" smtClean="0"/>
          </a:p>
          <a:p>
            <a:pPr marL="342900" indent="-342900"/>
            <a:r>
              <a:rPr lang="cs-CZ" sz="2400" dirty="0" smtClean="0"/>
              <a:t>3.  Co k nám dováží firma </a:t>
            </a:r>
            <a:r>
              <a:rPr lang="cs-CZ" sz="2400" dirty="0" err="1" smtClean="0"/>
              <a:t>Chiquita</a:t>
            </a:r>
            <a:r>
              <a:rPr lang="cs-CZ" sz="2400" dirty="0" smtClean="0"/>
              <a:t> ?</a:t>
            </a:r>
          </a:p>
          <a:p>
            <a:pPr marL="342900" indent="-342900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57166"/>
            <a:ext cx="3214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857232"/>
            <a:ext cx="592935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Foto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42976" y="1357298"/>
            <a:ext cx="72866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Mapy světa. </a:t>
            </a:r>
            <a:r>
              <a:rPr lang="cs-CZ" i="1" dirty="0" smtClean="0"/>
              <a:t>Http://mapysveta.eu/politicka_mapa_jizni_ameriky_1998.html</a:t>
            </a:r>
            <a:r>
              <a:rPr lang="cs-CZ" dirty="0" smtClean="0"/>
              <a:t> [online]. 1998 [cit. 2012-01-22]. Dostupné z: </a:t>
            </a:r>
            <a:r>
              <a:rPr lang="cs-CZ" dirty="0" smtClean="0">
                <a:hlinkClick r:id="rId2"/>
              </a:rPr>
              <a:t>http://generator.citace.com/dok/HV1JS4xxGajWtVvM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1428736"/>
            <a:ext cx="1071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2348880"/>
            <a:ext cx="1007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214414" y="285728"/>
            <a:ext cx="72866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DVOŘÁK, Jiří, Alice KOHOUTOVÁ a Pavel TAIBR. </a:t>
            </a:r>
            <a:r>
              <a:rPr lang="cs-CZ" i="1" dirty="0" smtClean="0"/>
              <a:t>Zeměpis 7</a:t>
            </a:r>
            <a:r>
              <a:rPr lang="cs-CZ" dirty="0" smtClean="0"/>
              <a:t>: </a:t>
            </a:r>
            <a:r>
              <a:rPr lang="cs-CZ" i="1" dirty="0" smtClean="0"/>
              <a:t>pro základní školy a víceletá gymnázia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Fraus</a:t>
            </a:r>
            <a:r>
              <a:rPr lang="cs-CZ" dirty="0" smtClean="0"/>
              <a:t>, 2005, 128 s. ISBN 80-723-8304-3. </a:t>
            </a: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0" y="3068960"/>
            <a:ext cx="850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187624" y="2348880"/>
            <a:ext cx="7200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Soubor:</a:t>
            </a:r>
            <a:r>
              <a:rPr lang="cs-CZ" dirty="0" err="1" smtClean="0"/>
              <a:t>Musa</a:t>
            </a:r>
            <a:r>
              <a:rPr lang="cs-CZ" dirty="0" smtClean="0"/>
              <a:t>-sp3.1.jpg. </a:t>
            </a:r>
            <a:r>
              <a:rPr lang="cs-CZ" i="1" dirty="0" smtClean="0"/>
              <a:t>Soubor:</a:t>
            </a:r>
            <a:r>
              <a:rPr lang="cs-CZ" i="1" dirty="0" err="1" smtClean="0"/>
              <a:t>Musa</a:t>
            </a:r>
            <a:r>
              <a:rPr lang="cs-CZ" i="1" dirty="0" smtClean="0"/>
              <a:t>-sp3.1.jpg</a:t>
            </a:r>
            <a:r>
              <a:rPr lang="cs-CZ" dirty="0" smtClean="0"/>
              <a:t> [online]. 2005 [cit. 2012—01-22]. Dostupné z: </a:t>
            </a:r>
            <a:r>
              <a:rPr lang="cs-CZ" dirty="0" smtClean="0">
                <a:hlinkClick r:id="rId3"/>
              </a:rPr>
              <a:t>http://cs.wikipedia.org/wiki/Soubor:Musa-sp3.1.jpg</a:t>
            </a:r>
            <a:r>
              <a:rPr lang="cs-CZ" dirty="0" smtClean="0"/>
              <a:t>      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187624" y="3068960"/>
            <a:ext cx="74888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Soubor:</a:t>
            </a:r>
            <a:r>
              <a:rPr lang="cs-CZ" dirty="0" err="1" smtClean="0"/>
              <a:t>Coffea</a:t>
            </a:r>
            <a:r>
              <a:rPr lang="cs-CZ" dirty="0" smtClean="0"/>
              <a:t> </a:t>
            </a:r>
            <a:r>
              <a:rPr lang="cs-CZ" dirty="0" err="1" smtClean="0"/>
              <a:t>canephora</a:t>
            </a:r>
            <a:r>
              <a:rPr lang="cs-CZ" dirty="0" smtClean="0"/>
              <a:t> </a:t>
            </a:r>
            <a:r>
              <a:rPr lang="cs-CZ" dirty="0" err="1" smtClean="0"/>
              <a:t>berries.JPG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2007 [cit.2012-01-22]. Dostupné z: </a:t>
            </a:r>
            <a:r>
              <a:rPr lang="cs-CZ" dirty="0" smtClean="0">
                <a:hlinkClick r:id="rId4"/>
              </a:rPr>
              <a:t>http://cs.wikipedia.org/wiki/Soubor:Coffea_canephora_berries.JPG</a:t>
            </a: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4437112"/>
            <a:ext cx="827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87624" y="4437112"/>
            <a:ext cx="32090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 ze soukromého alba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81162" y="500042"/>
            <a:ext cx="5781675" cy="121444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2924944"/>
            <a:ext cx="939699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Autor: Radomír </a:t>
            </a:r>
            <a:r>
              <a:rPr lang="cs-CZ" dirty="0" err="1" smtClean="0"/>
              <a:t>Schoř</a:t>
            </a:r>
            <a:endParaRPr lang="cs-CZ" dirty="0" smtClean="0"/>
          </a:p>
          <a:p>
            <a:r>
              <a:rPr lang="cs-CZ" dirty="0" smtClean="0"/>
              <a:t>Vytvořeno: 22. 1. 2012</a:t>
            </a:r>
          </a:p>
          <a:p>
            <a:r>
              <a:rPr lang="cs-CZ" dirty="0" smtClean="0"/>
              <a:t>Ročník:  sedmý</a:t>
            </a:r>
          </a:p>
          <a:p>
            <a:r>
              <a:rPr lang="cs-CZ" dirty="0" smtClean="0"/>
              <a:t>Vzdělávací oblast: Člověk a příroda</a:t>
            </a:r>
          </a:p>
          <a:p>
            <a:r>
              <a:rPr lang="cs-CZ" dirty="0" smtClean="0"/>
              <a:t>Vzdělávací obor: Zeměpis</a:t>
            </a:r>
          </a:p>
          <a:p>
            <a:r>
              <a:rPr lang="cs-CZ" dirty="0" smtClean="0"/>
              <a:t>Vzdělávací okruh: Regiony světa</a:t>
            </a:r>
          </a:p>
          <a:p>
            <a:r>
              <a:rPr lang="cs-CZ" dirty="0" smtClean="0"/>
              <a:t>Téma: Jižní Amerika</a:t>
            </a:r>
          </a:p>
          <a:p>
            <a:r>
              <a:rPr lang="cs-CZ" dirty="0" smtClean="0"/>
              <a:t>Pomůcky: PC, </a:t>
            </a:r>
            <a:r>
              <a:rPr lang="cs-CZ" dirty="0" err="1" smtClean="0"/>
              <a:t>dataprojektor</a:t>
            </a:r>
            <a:r>
              <a:rPr lang="cs-CZ" dirty="0" smtClean="0"/>
              <a:t>, atlas, učebnice</a:t>
            </a:r>
          </a:p>
          <a:p>
            <a:r>
              <a:rPr lang="cs-CZ" dirty="0" smtClean="0"/>
              <a:t>Anotace: Vzdělávací materiál je určen k probírání látky o Jižní Americe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132856"/>
            <a:ext cx="620580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Škola: Základní </a:t>
            </a:r>
            <a:r>
              <a:rPr lang="cs-CZ" dirty="0" err="1" smtClean="0"/>
              <a:t>školaTrávníky</a:t>
            </a:r>
            <a:r>
              <a:rPr lang="cs-CZ" dirty="0" smtClean="0"/>
              <a:t>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  <a:p>
            <a:r>
              <a:rPr lang="cs-CZ" dirty="0" smtClean="0"/>
              <a:t>Název výukového materiálu:  Andské  státy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383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Jihoamerické regiony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Jihoamerické regiony</dc:title>
  <dc:creator>pc</dc:creator>
  <cp:lastModifiedBy>hornakova</cp:lastModifiedBy>
  <cp:revision>42</cp:revision>
  <dcterms:created xsi:type="dcterms:W3CDTF">2012-01-21T21:00:41Z</dcterms:created>
  <dcterms:modified xsi:type="dcterms:W3CDTF">2013-05-26T16:07:58Z</dcterms:modified>
</cp:coreProperties>
</file>