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96" r:id="rId2"/>
    <p:sldMasterId id="2147483708" r:id="rId3"/>
  </p:sldMasterIdLst>
  <p:notesMasterIdLst>
    <p:notesMasterId r:id="rId18"/>
  </p:notesMasterIdLst>
  <p:sldIdLst>
    <p:sldId id="269" r:id="rId4"/>
    <p:sldId id="256" r:id="rId5"/>
    <p:sldId id="26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8" r:id="rId16"/>
    <p:sldId id="270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43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310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EC574F-D8A5-4C75-9D04-C8C375A77AA1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85DE77-ECBB-4F54-98B5-ABB725F67E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48917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2AD5E752-8197-4C23-B35A-FF1B57952D9D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956CB193-BF7A-4DE7-9558-B6842F88BEAA}" type="slidenum">
              <a:rPr lang="cs-CZ" smtClean="0"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5E752-8197-4C23-B35A-FF1B57952D9D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CB193-BF7A-4DE7-9558-B6842F88BEA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5E752-8197-4C23-B35A-FF1B57952D9D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CB193-BF7A-4DE7-9558-B6842F88BEA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5E752-8197-4C23-B35A-FF1B57952D9D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CB193-BF7A-4DE7-9558-B6842F88BEAA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5E752-8197-4C23-B35A-FF1B57952D9D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CB193-BF7A-4DE7-9558-B6842F88BEA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5E752-8197-4C23-B35A-FF1B57952D9D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CB193-BF7A-4DE7-9558-B6842F88BEA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5E752-8197-4C23-B35A-FF1B57952D9D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CB193-BF7A-4DE7-9558-B6842F88BEA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5E752-8197-4C23-B35A-FF1B57952D9D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CB193-BF7A-4DE7-9558-B6842F88BEAA}" type="slidenum">
              <a:rPr lang="cs-CZ" smtClean="0"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5E752-8197-4C23-B35A-FF1B57952D9D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CB193-BF7A-4DE7-9558-B6842F88BEA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5E752-8197-4C23-B35A-FF1B57952D9D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CB193-BF7A-4DE7-9558-B6842F88BEA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5E752-8197-4C23-B35A-FF1B57952D9D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CB193-BF7A-4DE7-9558-B6842F88BEA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27.5.2013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83315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27.5.2013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4598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27.5.2013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66298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27.5.2013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26761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27.5.2013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03255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27.5.2013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033690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27.5.2013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841299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27.5.2013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048215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27.5.2013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726025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27.5.2013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10568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27.5.2013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472375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27.5.2013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162566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27.5.2013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519513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27.5.2013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539035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27.5.2013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385141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27.5.2013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599248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27.5.2013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794515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27.5.2013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630006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27.5.2013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036564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27.5.2013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099598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27.5.2013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24828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27.5.2013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31594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2AD5E752-8197-4C23-B35A-FF1B57952D9D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956CB193-BF7A-4DE7-9558-B6842F88BEAA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BEE89A-9886-403C-B21D-7EDA1601A5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27.5.2013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ED4FB3-AE61-4049-A4BA-9013305EC03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5333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BEE89A-9886-403C-B21D-7EDA1601A55F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27.5.2013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ED4FB3-AE61-4049-A4BA-9013305EC03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25850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wm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wmf"/><Relationship Id="rId4" Type="http://schemas.openxmlformats.org/officeDocument/2006/relationships/image" Target="../media/image24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wmf"/><Relationship Id="rId2" Type="http://schemas.openxmlformats.org/officeDocument/2006/relationships/image" Target="../media/image27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wmf"/><Relationship Id="rId5" Type="http://schemas.openxmlformats.org/officeDocument/2006/relationships/image" Target="../media/image30.wmf"/><Relationship Id="rId4" Type="http://schemas.openxmlformats.org/officeDocument/2006/relationships/image" Target="../media/image29.wm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9732720"/>
              </p:ext>
            </p:extLst>
          </p:nvPr>
        </p:nvGraphicFramePr>
        <p:xfrm>
          <a:off x="1368425" y="2924944"/>
          <a:ext cx="6405925" cy="3034284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Základní škola a Mateřská škola, Hradec Králové, Úprkova 1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Mgr.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Bláhová Eva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VY_32_INOVACE_4A_18_Péče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400" baseline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o zdraví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Téma: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4A_PD5.roč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Datum ověření: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VM ověřen dne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22. 5. </a:t>
                      </a:r>
                      <a:r>
                        <a:rPr lang="cs-CZ" sz="140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2013 v 5.B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CZ.1.07/1.4.00/21.3215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DUM je určen k výkladu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 procvičení učiva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 Žáci se seznamují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s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tématem péče o zdraví.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Učí se o správném životním stylu. V závěrečných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snímcích učivo upevňují a procvičují.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8194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2668"/>
            <a:ext cx="7903033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3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8759" y="1909763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2224088"/>
            <a:ext cx="701999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55576" y="1268760"/>
            <a:ext cx="7759017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cs-CZ" sz="1400" dirty="0" smtClean="0" bmk="OLE_LINK4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lang="cs-CZ" sz="1400" dirty="0" smtClean="0" bmk="OLE_LINK4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 smtClean="0" bmk="OLE_LINK4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lang="cs-CZ" sz="1400" dirty="0" smtClean="0" bmk="OLE_LINK4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 </a:t>
            </a:r>
            <a:r>
              <a:rPr lang="cs-CZ" sz="1400" dirty="0" smtClean="0" bmk="OLE_LINK4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lang="cs-CZ" sz="1400" dirty="0" smtClean="0" bmk="OLE_LINK4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 smtClean="0" bmk="OLE_LINK4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lang="cs-CZ" sz="1400" dirty="0" smtClean="0" bmk="OLE_LINK4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 dirty="0" smtClean="0" bmk="OLE_LINK4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lang="cs-CZ" sz="1400" dirty="0" smtClean="0" bmk="OLE_LINK4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š</a:t>
            </a:r>
            <a:r>
              <a:rPr lang="cs-CZ" sz="1400" dirty="0" smtClean="0" bmk="OLE_LINK4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lang="cs-CZ" sz="1400" dirty="0" smtClean="0" bmk="OLE_LINK4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 smtClean="0" bmk="OLE_LINK4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lang="cs-CZ" sz="1100" dirty="0" smtClean="0" bmk="OLE_LINK4">
              <a:solidFill>
                <a:prstClr val="black"/>
              </a:solidFill>
              <a:latin typeface="Arial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400" dirty="0" smtClean="0" bmk="OLE_LINK4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lang="cs-CZ" sz="1400" dirty="0" smtClean="0" bmk="OLE_LINK4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 dirty="0" smtClean="0" bmk="OLE_LINK4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lang="cs-CZ" sz="1400" dirty="0" smtClean="0" bmk="OLE_LINK4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 smtClean="0" bmk="OLE_LINK4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lang="cs-CZ" sz="1400" dirty="0" smtClean="0" bmk="OLE_LINK4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 smtClean="0" bmk="OLE_LINK4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lang="cs-CZ" sz="1400" dirty="0" smtClean="0" bmk="OLE_LINK4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 dirty="0" smtClean="0" bmk="OLE_LINK4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lang="cs-CZ" sz="1100" dirty="0" smtClean="0">
              <a:solidFill>
                <a:prstClr val="black"/>
              </a:solidFill>
              <a:latin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dirty="0" smtClean="0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39862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 smtClean="0">
              <a:solidFill>
                <a:prstClr val="black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58847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Péče o zdraví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Chráníme si své zdraví.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67542102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Co bychom měli dělat pro správný zdravý vývoj? </a:t>
            </a:r>
            <a:br>
              <a:rPr lang="cs-CZ" dirty="0" smtClean="0"/>
            </a:br>
            <a:r>
              <a:rPr lang="cs-CZ" dirty="0" smtClean="0"/>
              <a:t>Co naopak škodí zdraví?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2323653"/>
            <a:ext cx="6777317" cy="601292"/>
          </a:xfrm>
        </p:spPr>
        <p:txBody>
          <a:bodyPr/>
          <a:lstStyle/>
          <a:p>
            <a:r>
              <a:rPr lang="cs-CZ" dirty="0" smtClean="0"/>
              <a:t>Ve skupinkách napište odpovědi.</a:t>
            </a:r>
          </a:p>
          <a:p>
            <a:pPr marL="68580" indent="0">
              <a:buNone/>
            </a:pP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222094" y="2708920"/>
            <a:ext cx="651140" cy="1015663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6000" dirty="0" smtClean="0"/>
              <a:t>+</a:t>
            </a:r>
            <a:endParaRPr lang="cs-CZ" sz="6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536351" y="2636911"/>
            <a:ext cx="439544" cy="101566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6000" dirty="0" smtClean="0"/>
              <a:t>-</a:t>
            </a:r>
            <a:endParaRPr lang="cs-CZ" sz="6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18870" y="3888797"/>
            <a:ext cx="12715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z</a:t>
            </a:r>
            <a:r>
              <a:rPr lang="cs-CZ" dirty="0" smtClean="0"/>
              <a:t>dravě jíst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886955" y="4258129"/>
            <a:ext cx="17363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p</a:t>
            </a:r>
            <a:r>
              <a:rPr lang="cs-CZ" dirty="0" smtClean="0"/>
              <a:t>ravidelně pít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289027" y="4627461"/>
            <a:ext cx="20521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p</a:t>
            </a:r>
            <a:r>
              <a:rPr lang="cs-CZ" dirty="0" smtClean="0"/>
              <a:t>ravidelně cvičit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856210" y="4996793"/>
            <a:ext cx="14109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 noci spát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471549" y="5354888"/>
            <a:ext cx="17331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p</a:t>
            </a:r>
            <a:r>
              <a:rPr lang="cs-CZ" dirty="0" smtClean="0"/>
              <a:t>ohybovat se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190102" y="3888797"/>
            <a:ext cx="7857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kouřit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554916" y="4251754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p</a:t>
            </a:r>
            <a:r>
              <a:rPr lang="cs-CZ" dirty="0" smtClean="0"/>
              <a:t>ít alkohol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051846" y="4621086"/>
            <a:ext cx="841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drogy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641043" y="5006257"/>
            <a:ext cx="28216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j</a:t>
            </a:r>
            <a:r>
              <a:rPr lang="cs-CZ" dirty="0" smtClean="0"/>
              <a:t>íst tučná a mastná jídla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673905" y="5375589"/>
            <a:ext cx="29305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</a:t>
            </a:r>
            <a:r>
              <a:rPr lang="cs-CZ" dirty="0" smtClean="0"/>
              <a:t>ít jen sladké limonády a jíst sladkosti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13976772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Správné držení těla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cvičení</a:t>
            </a:r>
          </a:p>
          <a:p>
            <a:r>
              <a:rPr lang="cs-CZ" dirty="0" smtClean="0"/>
              <a:t>správné sezení</a:t>
            </a:r>
          </a:p>
          <a:p>
            <a:r>
              <a:rPr lang="cs-CZ" dirty="0"/>
              <a:t>n</a:t>
            </a:r>
            <a:r>
              <a:rPr lang="cs-CZ" dirty="0" smtClean="0"/>
              <a:t>ošení vhodné obuvi</a:t>
            </a:r>
            <a:endParaRPr lang="cs-CZ" dirty="0"/>
          </a:p>
        </p:txBody>
      </p:sp>
      <p:pic>
        <p:nvPicPr>
          <p:cNvPr id="1027" name="Picture 3" descr="C:\Documents and Settings\Kaja\Local Settings\Temporary Internet Files\Content.IE5\4HEBK92R\MP90044860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860883"/>
            <a:ext cx="1853952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Documents and Settings\Kaja\Local Settings\Temporary Internet Files\Content.IE5\UVQNUT63\MP90044860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830674"/>
            <a:ext cx="1853952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Documents and Settings\Kaja\Local Settings\Temporary Internet Files\Content.IE5\KPIRO1UB\MP90042218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860883"/>
            <a:ext cx="1855068" cy="2304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3179699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Pravidelný příjem živin a tekutin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Jíst víckrát denně a v malých dávkách.</a:t>
            </a:r>
          </a:p>
          <a:p>
            <a:r>
              <a:rPr lang="cs-CZ" dirty="0" smtClean="0"/>
              <a:t>Nezapomenout na vitamíny a minerály.</a:t>
            </a:r>
          </a:p>
          <a:p>
            <a:r>
              <a:rPr lang="cs-CZ" dirty="0" smtClean="0"/>
              <a:t>Pít hodně! Denně vypít 2 - 3 l.</a:t>
            </a:r>
            <a:endParaRPr lang="cs-CZ" dirty="0"/>
          </a:p>
        </p:txBody>
      </p:sp>
      <p:pic>
        <p:nvPicPr>
          <p:cNvPr id="2050" name="Picture 2" descr="C:\Documents and Settings\Kaja\Local Settings\Temporary Internet Files\Content.IE5\21CJY9U5\MP90044843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974" y="4022615"/>
            <a:ext cx="1691680" cy="1467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Documents and Settings\Kaja\Local Settings\Temporary Internet Files\Content.IE5\4HEBK92R\MP900448467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670757"/>
            <a:ext cx="1660421" cy="1819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Documents and Settings\Kaja\Local Settings\Temporary Internet Files\Content.IE5\UVQNUT63\MP90043889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604196"/>
            <a:ext cx="1512168" cy="1885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2633656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836712"/>
            <a:ext cx="7024744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Péče o zuby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39633" y="2094563"/>
            <a:ext cx="6777317" cy="3508977"/>
          </a:xfrm>
        </p:spPr>
        <p:txBody>
          <a:bodyPr/>
          <a:lstStyle/>
          <a:p>
            <a:r>
              <a:rPr lang="cs-CZ" dirty="0" smtClean="0"/>
              <a:t>Správně a pravidelně si čistit zuby. Nejméně dvakrát denně.</a:t>
            </a:r>
          </a:p>
          <a:p>
            <a:r>
              <a:rPr lang="cs-CZ" dirty="0" smtClean="0"/>
              <a:t>Navštěvovat zubního lékaře každý půlrok.</a:t>
            </a:r>
          </a:p>
          <a:p>
            <a:pPr marL="68580" indent="0">
              <a:buNone/>
            </a:pPr>
            <a:endParaRPr lang="cs-CZ" dirty="0"/>
          </a:p>
        </p:txBody>
      </p:sp>
      <p:pic>
        <p:nvPicPr>
          <p:cNvPr id="3074" name="Picture 2" descr="C:\Program Files\Microsoft Office\MEDIA\CAGCAT10\j0196374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3402" y="3933056"/>
            <a:ext cx="1724558" cy="1810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Documents and Settings\Kaja\Local Settings\Temporary Internet Files\Content.IE5\KPIRO1UB\MC900441808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8440" y="3933056"/>
            <a:ext cx="1371600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Documents and Settings\Kaja\Local Settings\Temporary Internet Files\Content.IE5\UVQNUT63\MC90044055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4050" y="3774740"/>
            <a:ext cx="16129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182102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4723" y="620688"/>
            <a:ext cx="7024744" cy="1143000"/>
          </a:xfrm>
        </p:spPr>
        <p:txBody>
          <a:bodyPr/>
          <a:lstStyle/>
          <a:p>
            <a:r>
              <a:rPr lang="cs-CZ" dirty="0" smtClean="0"/>
              <a:t>Péče o zrak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584" y="1916832"/>
            <a:ext cx="6777317" cy="3508977"/>
          </a:xfrm>
        </p:spPr>
        <p:txBody>
          <a:bodyPr/>
          <a:lstStyle/>
          <a:p>
            <a:r>
              <a:rPr lang="cs-CZ" dirty="0" smtClean="0"/>
              <a:t>Číst, učit se, psát domácí úkoly PŘI SVĚTLE!</a:t>
            </a:r>
          </a:p>
          <a:p>
            <a:r>
              <a:rPr lang="cs-CZ" dirty="0" smtClean="0"/>
              <a:t>Dodržovat vzdálenost při čtení.</a:t>
            </a:r>
          </a:p>
          <a:p>
            <a:r>
              <a:rPr lang="cs-CZ" dirty="0" smtClean="0"/>
              <a:t>Kontrolovat zrak u očního lékaře.</a:t>
            </a:r>
          </a:p>
          <a:p>
            <a:pPr marL="68580" indent="0">
              <a:buNone/>
            </a:pPr>
            <a:endParaRPr lang="cs-CZ" dirty="0"/>
          </a:p>
        </p:txBody>
      </p:sp>
      <p:pic>
        <p:nvPicPr>
          <p:cNvPr id="4099" name="Picture 3" descr="C:\Documents and Settings\Kaja\Local Settings\Temporary Internet Files\Content.IE5\UVQNUT63\MP90040885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814488"/>
            <a:ext cx="1916832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Documents and Settings\Kaja\Local Settings\Temporary Internet Files\Content.IE5\21CJY9U5\MP900427637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814488"/>
            <a:ext cx="1822512" cy="220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Documents and Settings\Kaja\Local Settings\Temporary Internet Files\Content.IE5\21CJY9U5\MC90042343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814488"/>
            <a:ext cx="1728192" cy="2066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4873501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Dodržovat hygienu!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07734" y="2348880"/>
            <a:ext cx="6777317" cy="2473500"/>
          </a:xfrm>
        </p:spPr>
        <p:txBody>
          <a:bodyPr/>
          <a:lstStyle/>
          <a:p>
            <a:r>
              <a:rPr lang="cs-CZ" dirty="0" smtClean="0"/>
              <a:t>Mýt si ruce mýdlem před KAŽDÝM jídlem!</a:t>
            </a:r>
          </a:p>
          <a:p>
            <a:endParaRPr lang="cs-CZ" dirty="0"/>
          </a:p>
        </p:txBody>
      </p:sp>
      <p:pic>
        <p:nvPicPr>
          <p:cNvPr id="5122" name="Picture 2" descr="C:\Documents and Settings\Kaja\Local Settings\Temporary Internet Files\Content.IE5\KPIRO1UB\MP90042437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429000"/>
            <a:ext cx="2204864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Documents and Settings\Kaja\Local Settings\Temporary Internet Files\Content.IE5\21CJY9U5\MC90029016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6531" y="3617693"/>
            <a:ext cx="1907263" cy="1638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Documents and Settings\Kaja\Local Settings\Temporary Internet Files\Content.IE5\4HEBK92R\MP900337371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447930"/>
            <a:ext cx="1828800" cy="180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4658788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Spánek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Každý má svůj režim, aby se tělo zregenerovalo, mělo by se spát průměrně 8 hodin denně.</a:t>
            </a:r>
            <a:endParaRPr lang="cs-CZ" dirty="0"/>
          </a:p>
        </p:txBody>
      </p:sp>
      <p:pic>
        <p:nvPicPr>
          <p:cNvPr id="6146" name="Picture 2" descr="C:\Documents and Settings\Kaja\Local Settings\Temporary Internet Files\Content.IE5\4HEBK92R\MC90043005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717032"/>
            <a:ext cx="1955800" cy="162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Documents and Settings\Kaja\Local Settings\Temporary Internet Files\Content.IE5\UVQNUT63\MC90043459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822959"/>
            <a:ext cx="1797050" cy="123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Documents and Settings\Kaja\Local Settings\Temporary Internet Files\Content.IE5\4HEBK92R\MC90023316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7" y="3250641"/>
            <a:ext cx="2118511" cy="2376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178355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Nekouřit a nepít alkohol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Kouření a alkohol velmi škodí zdraví. </a:t>
            </a:r>
            <a:endParaRPr lang="cs-CZ" dirty="0"/>
          </a:p>
        </p:txBody>
      </p:sp>
      <p:pic>
        <p:nvPicPr>
          <p:cNvPr id="7170" name="Picture 2" descr="C:\Documents and Settings\Kaja\Local Settings\Temporary Internet Files\Content.IE5\UVQNUT63\MP90039954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009" y="3501008"/>
            <a:ext cx="1956792" cy="2483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Documents and Settings\Kaja\Local Settings\Temporary Internet Files\Content.IE5\KPIRO1UB\MC90037085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9202" y="3587447"/>
            <a:ext cx="915314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Documents and Settings\Kaja\Local Settings\Temporary Internet Files\Content.IE5\UVQNUT63\MM900205364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6624" y="4822477"/>
            <a:ext cx="1095375" cy="1162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C:\Documents and Settings\Kaja\Local Settings\Temporary Internet Files\Content.IE5\4HEBK92R\MC90021279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4516" y="4501847"/>
            <a:ext cx="1935785" cy="1803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C:\Documents and Settings\Kaja\Local Settings\Temporary Internet Files\Content.IE5\UVQNUT63\MC900436289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1693" y="2704206"/>
            <a:ext cx="1853968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475656" y="2944637"/>
            <a:ext cx="984565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PROČ?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059832" y="2944637"/>
            <a:ext cx="1555234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Zabíjí buňky.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05196833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Pohyb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Pohyb je pro člověka důležitý, zvláště na čerstvém vzduchu. </a:t>
            </a:r>
            <a:endParaRPr lang="cs-CZ" dirty="0"/>
          </a:p>
        </p:txBody>
      </p:sp>
      <p:pic>
        <p:nvPicPr>
          <p:cNvPr id="8196" name="Picture 4" descr="C:\Documents and Settings\Kaja\Local Settings\Temporary Internet Files\Content.IE5\21CJY9U5\MC90044651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564000"/>
            <a:ext cx="1449324" cy="1725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C:\Documents and Settings\Kaja\Local Settings\Temporary Internet Files\Content.IE5\4HEBK92R\MC90044655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2235" y="4112584"/>
            <a:ext cx="1787652" cy="1719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C:\Documents and Settings\Kaja\Local Settings\Temporary Internet Files\Content.IE5\UVQNUT63\MC90044653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3009398"/>
            <a:ext cx="1790395" cy="142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9" name="Picture 7" descr="C:\Documents and Settings\Kaja\Local Settings\Temporary Internet Files\Content.IE5\KPIRO1UB\MC900446508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4606633"/>
            <a:ext cx="1783994" cy="1149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C:\Documents and Settings\Kaja\Local Settings\Temporary Internet Files\Content.IE5\UVQNUT63\MC900446504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722630"/>
            <a:ext cx="1682496" cy="1798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041523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Péče o zdraví- opakování</a:t>
            </a:r>
            <a:br>
              <a:rPr lang="cs-CZ" dirty="0" smtClean="0"/>
            </a:br>
            <a:r>
              <a:rPr lang="cs-CZ" dirty="0" smtClean="0"/>
              <a:t>Co je správné?</a:t>
            </a:r>
            <a:endParaRPr lang="cs-CZ" dirty="0"/>
          </a:p>
        </p:txBody>
      </p:sp>
      <p:sp>
        <p:nvSpPr>
          <p:cNvPr id="10" name="Zástupný symbol pro obsah 9"/>
          <p:cNvSpPr>
            <a:spLocks noGrp="1"/>
          </p:cNvSpPr>
          <p:nvPr>
            <p:ph idx="1"/>
          </p:nvPr>
        </p:nvSpPr>
        <p:spPr>
          <a:xfrm>
            <a:off x="1043492" y="2323653"/>
            <a:ext cx="6777317" cy="529284"/>
          </a:xfrm>
        </p:spPr>
        <p:txBody>
          <a:bodyPr>
            <a:normAutofit fontScale="85000" lnSpcReduction="10000"/>
          </a:bodyPr>
          <a:lstStyle/>
          <a:p>
            <a:r>
              <a:rPr lang="cs-CZ" dirty="0" smtClean="0"/>
              <a:t>U každé otázky zapiš ANO či NE, ústně odůvodni.</a:t>
            </a:r>
          </a:p>
          <a:p>
            <a:pPr marL="68580" indent="0">
              <a:buNone/>
            </a:pP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403648" y="3212976"/>
            <a:ext cx="40174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2</a:t>
            </a:r>
            <a:r>
              <a:rPr lang="cs-CZ" dirty="0" smtClean="0"/>
              <a:t>) Napít se před spaním limonády.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7380312" y="3212976"/>
            <a:ext cx="356188" cy="36933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N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440698" y="2843644"/>
            <a:ext cx="29097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1) Jíst zeleninu a ovoce. 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7380312" y="2843644"/>
            <a:ext cx="356188" cy="369332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1438357" y="3579873"/>
            <a:ext cx="57679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3) Ve zpoceném tričku z tělocviku zůstat celý den.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7380312" y="3582308"/>
            <a:ext cx="356188" cy="36933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N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440698" y="3965104"/>
            <a:ext cx="30428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4) Mýt si ruce před jídlem.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380312" y="3953970"/>
            <a:ext cx="356188" cy="369332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438357" y="4370115"/>
            <a:ext cx="54312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5) Pravidelně sportovat a chodit na procházky.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380312" y="4332948"/>
            <a:ext cx="356188" cy="369332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440698" y="4739447"/>
            <a:ext cx="35092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6) Dívat se do noci na televizi.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7380312" y="4702280"/>
            <a:ext cx="356188" cy="36933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N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468537" y="5108779"/>
            <a:ext cx="46810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7) Sahat na ulici na neznámé předměty.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7380312" y="5071612"/>
            <a:ext cx="356188" cy="36933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N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481542" y="5478111"/>
            <a:ext cx="30925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8) Mít vyvážený jídelníček.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7380312" y="5440944"/>
            <a:ext cx="356188" cy="369332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1481542" y="5847735"/>
            <a:ext cx="51010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9) Nosit batoh na zádech přes obě ramena.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7380312" y="5799345"/>
            <a:ext cx="356188" cy="369332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17283860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8" grpId="0" animBg="1"/>
      <p:bldP spid="11" grpId="0" animBg="1"/>
      <p:bldP spid="13" grpId="0" animBg="1"/>
      <p:bldP spid="15" grpId="0" animBg="1"/>
      <p:bldP spid="17" grpId="0" animBg="1"/>
      <p:bldP spid="19" grpId="0" animBg="1"/>
      <p:bldP spid="2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Vysvětli rčení.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68580" indent="0" algn="ctr">
              <a:buNone/>
            </a:pPr>
            <a:r>
              <a:rPr lang="cs-CZ" sz="6000" dirty="0" smtClean="0"/>
              <a:t>Ve zdravém těle zdravý duch.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2091304280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6564876"/>
              </p:ext>
            </p:extLst>
          </p:nvPr>
        </p:nvGraphicFramePr>
        <p:xfrm>
          <a:off x="1369036" y="3233738"/>
          <a:ext cx="6405925" cy="1717548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Použití zdroje: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smtClean="0"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</a:rPr>
                        <a:t>Všechny </a:t>
                      </a:r>
                      <a:r>
                        <a:rPr lang="cs-CZ" sz="1400" dirty="0" smtClean="0"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</a:rPr>
                        <a:t>obrázky jsou použity z galerie Klipart programu Microsoft PowerPoint 2010. 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Citace: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9218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48680"/>
            <a:ext cx="7920881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7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5674" y="2158008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30051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11559" y="1556792"/>
            <a:ext cx="7920881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cs-CZ" sz="1400" dirty="0" smtClean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lang="cs-CZ" sz="1400" dirty="0" smtClean="0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 smtClean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lang="cs-CZ" sz="1400" dirty="0" smtClean="0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 </a:t>
            </a:r>
            <a:r>
              <a:rPr lang="cs-CZ" sz="1400" dirty="0" smtClean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lang="cs-CZ" sz="1400" dirty="0" smtClean="0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 smtClean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lang="cs-CZ" sz="1400" dirty="0" smtClean="0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 dirty="0" smtClean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lang="cs-CZ" sz="1400" dirty="0" smtClean="0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š</a:t>
            </a:r>
            <a:r>
              <a:rPr lang="cs-CZ" sz="1400" dirty="0" smtClean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lang="cs-CZ" sz="1400" dirty="0" smtClean="0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 smtClean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lang="cs-CZ" sz="1100" dirty="0" smtClean="0">
              <a:solidFill>
                <a:prstClr val="black"/>
              </a:solidFill>
              <a:latin typeface="Arial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400" dirty="0" smtClean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lang="cs-CZ" sz="1400" dirty="0" smtClean="0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 dirty="0" smtClean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lang="cs-CZ" sz="1400" dirty="0" smtClean="0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 smtClean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lang="cs-CZ" sz="1400" dirty="0" smtClean="0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 smtClean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lang="cs-CZ" sz="1400" dirty="0" smtClean="0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 dirty="0" smtClean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lang="cs-CZ" sz="1100" dirty="0" smtClean="0">
              <a:solidFill>
                <a:prstClr val="black"/>
              </a:solidFill>
              <a:latin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dirty="0" smtClean="0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4767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 smtClean="0">
              <a:solidFill>
                <a:prstClr val="black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104643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139</TotalTime>
  <Words>396</Words>
  <Application>Microsoft Office PowerPoint</Application>
  <PresentationFormat>Předvádění na obrazovce (4:3)</PresentationFormat>
  <Paragraphs>102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14</vt:i4>
      </vt:variant>
    </vt:vector>
  </HeadingPairs>
  <TitlesOfParts>
    <vt:vector size="17" baseType="lpstr">
      <vt:lpstr>Austin</vt:lpstr>
      <vt:lpstr>Motiv systému Office</vt:lpstr>
      <vt:lpstr>1_Motiv systému Office</vt:lpstr>
      <vt:lpstr>Prezentace aplikace PowerPoint</vt:lpstr>
      <vt:lpstr>Péče o zdraví</vt:lpstr>
      <vt:lpstr>Co bychom měli dělat pro správný zdravý vývoj?  Co naopak škodí zdraví? </vt:lpstr>
      <vt:lpstr>Správné držení těla</vt:lpstr>
      <vt:lpstr>Pravidelný příjem živin a tekutin</vt:lpstr>
      <vt:lpstr>Péče o zuby</vt:lpstr>
      <vt:lpstr>Péče o zrak</vt:lpstr>
      <vt:lpstr>Dodržovat hygienu!</vt:lpstr>
      <vt:lpstr>Spánek</vt:lpstr>
      <vt:lpstr>Nekouřit a nepít alkohol</vt:lpstr>
      <vt:lpstr>Pohyb</vt:lpstr>
      <vt:lpstr>Péče o zdraví- opakování Co je správné?</vt:lpstr>
      <vt:lpstr>Vysvětli rčení.</vt:lpstr>
      <vt:lpstr>Prezentace aplikace PowerPoint</vt:lpstr>
    </vt:vector>
  </TitlesOfParts>
  <Company>EliOrg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Péče o zdraví</dc:title>
  <dc:creator>Kaja</dc:creator>
  <cp:lastModifiedBy>blahova</cp:lastModifiedBy>
  <cp:revision>20</cp:revision>
  <dcterms:created xsi:type="dcterms:W3CDTF">2012-09-05T10:25:14Z</dcterms:created>
  <dcterms:modified xsi:type="dcterms:W3CDTF">2013-05-27T12:26:47Z</dcterms:modified>
</cp:coreProperties>
</file>