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7" r:id="rId3"/>
    <p:sldId id="266" r:id="rId4"/>
    <p:sldId id="270" r:id="rId5"/>
    <p:sldId id="269" r:id="rId6"/>
    <p:sldId id="257" r:id="rId7"/>
    <p:sldId id="258" r:id="rId8"/>
    <p:sldId id="259" r:id="rId9"/>
    <p:sldId id="260" r:id="rId10"/>
    <p:sldId id="27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7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VY_52_INOVACE_03_PRV_1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PRV – 1.A – Kalendář – měsíce, roční období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208559-51B4-4F57-9B71-159E27F112E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1E8241-2C94-43DC-84C3-008E00EEA3E1}" type="presOf" srcId="{D8197B8C-B260-4A16-BDF4-0947B075E274}" destId="{5A5FFA88-C948-4069-8E93-59FA12366E83}" srcOrd="1" destOrd="0" presId="urn:microsoft.com/office/officeart/2005/8/layout/target3"/>
    <dgm:cxn modelId="{40A5A207-3D4C-4454-AB92-B7FAC32B2BB8}" type="presOf" srcId="{D1D4F407-5343-4D3F-B5B9-D407B03CAEB4}" destId="{AED2198E-93D5-4001-81B4-73124B309672}" srcOrd="1" destOrd="0" presId="urn:microsoft.com/office/officeart/2005/8/layout/target3"/>
    <dgm:cxn modelId="{117877EE-2FD0-4BEC-A027-DACB6DA9F4A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8F2D97-F2A7-4A30-8ED7-6412CAA0144F}" type="presOf" srcId="{B651F6E3-6281-48DB-9319-2AEAFDAE7572}" destId="{619D679B-A015-4ECF-8348-D1034C574F40}" srcOrd="0" destOrd="0" presId="urn:microsoft.com/office/officeart/2005/8/layout/target3"/>
    <dgm:cxn modelId="{2FF09B00-B5B2-48C6-AD4C-5A7CD823F13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AB1A0D-7E58-4E56-9F64-179B38A1160D}" type="presOf" srcId="{4C35D32F-0EAB-4CD7-82EE-45574DC2A586}" destId="{890E4F0B-2866-4A3F-A3C7-2A14B1797930}" srcOrd="1" destOrd="0" presId="urn:microsoft.com/office/officeart/2005/8/layout/target3"/>
    <dgm:cxn modelId="{F508A1BA-DEB0-4B78-A29D-EE09A86AD1FD}" type="presOf" srcId="{D1B46980-6531-4606-95E6-44980827E919}" destId="{2BE915AB-18AA-4053-B92C-3BFC9ED204BB}" srcOrd="1" destOrd="0" presId="urn:microsoft.com/office/officeart/2005/8/layout/target3"/>
    <dgm:cxn modelId="{C5E693D7-F31D-4815-9D9C-CA3205A7DEA5}" type="presOf" srcId="{D1B46980-6531-4606-95E6-44980827E919}" destId="{6140AFEC-043D-4C43-A2F9-D0F5331DF3A3}" srcOrd="0" destOrd="0" presId="urn:microsoft.com/office/officeart/2005/8/layout/target3"/>
    <dgm:cxn modelId="{E5608E73-49CE-4F23-B9B0-3BBF516AFBDC}" type="presOf" srcId="{4C35D32F-0EAB-4CD7-82EE-45574DC2A586}" destId="{8BEBB6EC-1DAA-4CAC-8A25-BC0FCBD5DBD5}" srcOrd="0" destOrd="0" presId="urn:microsoft.com/office/officeart/2005/8/layout/target3"/>
    <dgm:cxn modelId="{7B6B6605-D8C3-4400-B76D-7DD012CC843B}" type="presOf" srcId="{757F3AB3-0718-4624-B441-E567A8F0AB56}" destId="{333A1088-737F-45CB-B68E-254E46348037}" srcOrd="0" destOrd="0" presId="urn:microsoft.com/office/officeart/2005/8/layout/target3"/>
    <dgm:cxn modelId="{CE1B98E5-D422-417C-9BA2-2915606CF329}" type="presParOf" srcId="{333A1088-737F-45CB-B68E-254E46348037}" destId="{F5ABB229-8D3B-4694-996A-96F23CF14429}" srcOrd="0" destOrd="0" presId="urn:microsoft.com/office/officeart/2005/8/layout/target3"/>
    <dgm:cxn modelId="{62930F85-5A0A-428A-BBAA-061A09B835E4}" type="presParOf" srcId="{333A1088-737F-45CB-B68E-254E46348037}" destId="{F41139FD-01EE-4571-8B17-4FB00FC51163}" srcOrd="1" destOrd="0" presId="urn:microsoft.com/office/officeart/2005/8/layout/target3"/>
    <dgm:cxn modelId="{70790DCA-B292-4940-95E5-E485EDDDDCCE}" type="presParOf" srcId="{333A1088-737F-45CB-B68E-254E46348037}" destId="{D005CE8C-CC26-4C3E-AC11-E15060ECD759}" srcOrd="2" destOrd="0" presId="urn:microsoft.com/office/officeart/2005/8/layout/target3"/>
    <dgm:cxn modelId="{F1C3E547-AE92-47BF-94CC-F95248B6C081}" type="presParOf" srcId="{333A1088-737F-45CB-B68E-254E46348037}" destId="{2C702D82-9B77-49B7-9568-BB8EB47C3372}" srcOrd="3" destOrd="0" presId="urn:microsoft.com/office/officeart/2005/8/layout/target3"/>
    <dgm:cxn modelId="{A9CE3FEB-0EFC-4564-8DB4-D6C576478D28}" type="presParOf" srcId="{333A1088-737F-45CB-B68E-254E46348037}" destId="{A52A0455-90FF-4808-ABD0-F02540D31D5A}" srcOrd="4" destOrd="0" presId="urn:microsoft.com/office/officeart/2005/8/layout/target3"/>
    <dgm:cxn modelId="{88EE488E-8F74-4B7B-A5CD-70B4D2A00862}" type="presParOf" srcId="{333A1088-737F-45CB-B68E-254E46348037}" destId="{6140AFEC-043D-4C43-A2F9-D0F5331DF3A3}" srcOrd="5" destOrd="0" presId="urn:microsoft.com/office/officeart/2005/8/layout/target3"/>
    <dgm:cxn modelId="{32E816DA-B5B2-4F56-8A1A-3DC465AEC440}" type="presParOf" srcId="{333A1088-737F-45CB-B68E-254E46348037}" destId="{9358AC05-5D7D-4327-9F80-1AD486AEA664}" srcOrd="6" destOrd="0" presId="urn:microsoft.com/office/officeart/2005/8/layout/target3"/>
    <dgm:cxn modelId="{78CD5B09-BD59-4549-987E-E0ECA408254E}" type="presParOf" srcId="{333A1088-737F-45CB-B68E-254E46348037}" destId="{313FC574-E1CD-4FB4-B054-0B805CE0447D}" srcOrd="7" destOrd="0" presId="urn:microsoft.com/office/officeart/2005/8/layout/target3"/>
    <dgm:cxn modelId="{6FEBAF92-DFF4-442A-AB76-5758909E04C2}" type="presParOf" srcId="{333A1088-737F-45CB-B68E-254E46348037}" destId="{619D679B-A015-4ECF-8348-D1034C574F40}" srcOrd="8" destOrd="0" presId="urn:microsoft.com/office/officeart/2005/8/layout/target3"/>
    <dgm:cxn modelId="{A25E8436-5A09-4EBB-B2AD-E3673CDF9B65}" type="presParOf" srcId="{333A1088-737F-45CB-B68E-254E46348037}" destId="{322283A8-4A27-4CDA-BAE3-F381106A9174}" srcOrd="9" destOrd="0" presId="urn:microsoft.com/office/officeart/2005/8/layout/target3"/>
    <dgm:cxn modelId="{F0B4FBFA-37D3-4DAE-9E9A-36FAECF69E5D}" type="presParOf" srcId="{333A1088-737F-45CB-B68E-254E46348037}" destId="{FFC9F71D-1B4F-4AD9-A4A6-86ADEFC8AF5C}" srcOrd="10" destOrd="0" presId="urn:microsoft.com/office/officeart/2005/8/layout/target3"/>
    <dgm:cxn modelId="{6D75C1BF-6DA2-4D51-8AF4-A1D616B5E529}" type="presParOf" srcId="{333A1088-737F-45CB-B68E-254E46348037}" destId="{25B08C86-7E15-44DC-BE7F-FFB55DD49D12}" srcOrd="11" destOrd="0" presId="urn:microsoft.com/office/officeart/2005/8/layout/target3"/>
    <dgm:cxn modelId="{A19A0964-D774-4266-8003-43FBCEE1027A}" type="presParOf" srcId="{333A1088-737F-45CB-B68E-254E46348037}" destId="{76644BE8-9D7C-4C09-B250-3D10AF48CBB7}" srcOrd="12" destOrd="0" presId="urn:microsoft.com/office/officeart/2005/8/layout/target3"/>
    <dgm:cxn modelId="{820A4DDD-9333-42A4-99BA-F4AAC7604C58}" type="presParOf" srcId="{333A1088-737F-45CB-B68E-254E46348037}" destId="{EE85B701-7295-41C0-BA7A-34D3756A2AE6}" srcOrd="13" destOrd="0" presId="urn:microsoft.com/office/officeart/2005/8/layout/target3"/>
    <dgm:cxn modelId="{12A375B1-81CC-45E6-89FD-B62A3E46E2A7}" type="presParOf" srcId="{333A1088-737F-45CB-B68E-254E46348037}" destId="{8BEBB6EC-1DAA-4CAC-8A25-BC0FCBD5DBD5}" srcOrd="14" destOrd="0" presId="urn:microsoft.com/office/officeart/2005/8/layout/target3"/>
    <dgm:cxn modelId="{658F2C57-975B-44F6-97E9-2B879EB92DA0}" type="presParOf" srcId="{333A1088-737F-45CB-B68E-254E46348037}" destId="{AED2198E-93D5-4001-81B4-73124B309672}" srcOrd="15" destOrd="0" presId="urn:microsoft.com/office/officeart/2005/8/layout/target3"/>
    <dgm:cxn modelId="{9D5CC530-F21B-4EB7-AC0E-7963A1E1289D}" type="presParOf" srcId="{333A1088-737F-45CB-B68E-254E46348037}" destId="{2BE915AB-18AA-4053-B92C-3BFC9ED204BB}" srcOrd="16" destOrd="0" presId="urn:microsoft.com/office/officeart/2005/8/layout/target3"/>
    <dgm:cxn modelId="{A23ACECB-FE41-4468-A328-09BE907FBBBB}" type="presParOf" srcId="{333A1088-737F-45CB-B68E-254E46348037}" destId="{6BB5E863-4638-4E1D-BFDE-399D028AC4ED}" srcOrd="17" destOrd="0" presId="urn:microsoft.com/office/officeart/2005/8/layout/target3"/>
    <dgm:cxn modelId="{03595C14-5C40-4FBC-9500-228F0798BEEA}" type="presParOf" srcId="{333A1088-737F-45CB-B68E-254E46348037}" destId="{5A5FFA88-C948-4069-8E93-59FA12366E83}" srcOrd="18" destOrd="0" presId="urn:microsoft.com/office/officeart/2005/8/layout/target3"/>
    <dgm:cxn modelId="{C527471A-31DE-40A2-9176-36208ECB155F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F59778-CF59-4DAA-BA38-82F0995E6E0D}" type="doc">
      <dgm:prSet loTypeId="urn:microsoft.com/office/officeart/2005/8/layout/cycle4" loCatId="cycle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355820B6-CD0F-4551-916C-6D993A250C0A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JARO</a:t>
          </a:r>
          <a:endParaRPr lang="cs-CZ" sz="2000" b="1" dirty="0">
            <a:solidFill>
              <a:schemeClr val="tx1"/>
            </a:solidFill>
          </a:endParaRPr>
        </a:p>
      </dgm:t>
    </dgm:pt>
    <dgm:pt modelId="{D3AE88CE-F370-48C0-B885-BF49F36B6725}" type="parTrans" cxnId="{3F6A1002-4E60-4DF4-AE92-B274FB4D8A65}">
      <dgm:prSet/>
      <dgm:spPr/>
      <dgm:t>
        <a:bodyPr/>
        <a:lstStyle/>
        <a:p>
          <a:endParaRPr lang="cs-CZ"/>
        </a:p>
      </dgm:t>
    </dgm:pt>
    <dgm:pt modelId="{F4652D3D-78EF-4E32-B99E-65192BD7CEF6}" type="sibTrans" cxnId="{3F6A1002-4E60-4DF4-AE92-B274FB4D8A65}">
      <dgm:prSet/>
      <dgm:spPr/>
      <dgm:t>
        <a:bodyPr/>
        <a:lstStyle/>
        <a:p>
          <a:endParaRPr lang="cs-CZ"/>
        </a:p>
      </dgm:t>
    </dgm:pt>
    <dgm:pt modelId="{191C3B41-F3E4-47BF-A7AD-A13FB45BB24A}">
      <dgm:prSet phldrT="[Text]" custT="1"/>
      <dgm:spPr/>
      <dgm:t>
        <a:bodyPr/>
        <a:lstStyle/>
        <a:p>
          <a:r>
            <a:rPr lang="cs-CZ" sz="2000" dirty="0" smtClean="0"/>
            <a:t>Březen</a:t>
          </a:r>
          <a:endParaRPr lang="cs-CZ" sz="2000" dirty="0"/>
        </a:p>
      </dgm:t>
    </dgm:pt>
    <dgm:pt modelId="{254A83DC-633C-49CF-ADD9-B037F0187E12}" type="parTrans" cxnId="{5E35192E-7BCE-4C56-B76B-A46C420DD4B3}">
      <dgm:prSet/>
      <dgm:spPr/>
      <dgm:t>
        <a:bodyPr/>
        <a:lstStyle/>
        <a:p>
          <a:endParaRPr lang="cs-CZ"/>
        </a:p>
      </dgm:t>
    </dgm:pt>
    <dgm:pt modelId="{4AC06501-9909-447B-8B24-D09B1DD5FE8D}" type="sibTrans" cxnId="{5E35192E-7BCE-4C56-B76B-A46C420DD4B3}">
      <dgm:prSet/>
      <dgm:spPr/>
      <dgm:t>
        <a:bodyPr/>
        <a:lstStyle/>
        <a:p>
          <a:endParaRPr lang="cs-CZ"/>
        </a:p>
      </dgm:t>
    </dgm:pt>
    <dgm:pt modelId="{2EC03513-2469-4E96-835F-02D37FFD363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LÉTO</a:t>
          </a:r>
          <a:endParaRPr lang="cs-CZ" sz="2000" b="1" dirty="0">
            <a:solidFill>
              <a:schemeClr val="tx1"/>
            </a:solidFill>
          </a:endParaRPr>
        </a:p>
      </dgm:t>
    </dgm:pt>
    <dgm:pt modelId="{2C9B8A46-B27B-4A66-99A2-65BE417B4546}" type="parTrans" cxnId="{07171349-53F9-4EBE-9452-9B1EDD6AAF10}">
      <dgm:prSet/>
      <dgm:spPr/>
      <dgm:t>
        <a:bodyPr/>
        <a:lstStyle/>
        <a:p>
          <a:endParaRPr lang="cs-CZ"/>
        </a:p>
      </dgm:t>
    </dgm:pt>
    <dgm:pt modelId="{BFE0451A-ABB2-4A04-9F70-CBA0D96AFD4A}" type="sibTrans" cxnId="{07171349-53F9-4EBE-9452-9B1EDD6AAF10}">
      <dgm:prSet/>
      <dgm:spPr/>
      <dgm:t>
        <a:bodyPr/>
        <a:lstStyle/>
        <a:p>
          <a:endParaRPr lang="cs-CZ"/>
        </a:p>
      </dgm:t>
    </dgm:pt>
    <dgm:pt modelId="{0AE7223C-ECAA-4789-B579-5D13CF138D48}">
      <dgm:prSet phldrT="[Text]" custT="1"/>
      <dgm:spPr/>
      <dgm:t>
        <a:bodyPr/>
        <a:lstStyle/>
        <a:p>
          <a:r>
            <a:rPr lang="cs-CZ" sz="1800" dirty="0" smtClean="0"/>
            <a:t>Červen</a:t>
          </a:r>
          <a:endParaRPr lang="cs-CZ" sz="1800" dirty="0"/>
        </a:p>
      </dgm:t>
    </dgm:pt>
    <dgm:pt modelId="{C9EBC1BE-195A-47E3-AD33-0088B59EE3B5}" type="parTrans" cxnId="{0968BB60-59E5-4A6F-9BDF-8FF1BE21CD39}">
      <dgm:prSet/>
      <dgm:spPr/>
      <dgm:t>
        <a:bodyPr/>
        <a:lstStyle/>
        <a:p>
          <a:endParaRPr lang="cs-CZ"/>
        </a:p>
      </dgm:t>
    </dgm:pt>
    <dgm:pt modelId="{26730D07-E16F-4832-BF07-0F51EB1EFF6F}" type="sibTrans" cxnId="{0968BB60-59E5-4A6F-9BDF-8FF1BE21CD39}">
      <dgm:prSet/>
      <dgm:spPr/>
      <dgm:t>
        <a:bodyPr/>
        <a:lstStyle/>
        <a:p>
          <a:endParaRPr lang="cs-CZ"/>
        </a:p>
      </dgm:t>
    </dgm:pt>
    <dgm:pt modelId="{EE49F86E-A577-4C60-BBEB-14BC765C9A40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PODZIM</a:t>
          </a:r>
          <a:endParaRPr lang="cs-CZ" sz="1800" b="1" dirty="0">
            <a:solidFill>
              <a:schemeClr val="tx1"/>
            </a:solidFill>
          </a:endParaRPr>
        </a:p>
      </dgm:t>
    </dgm:pt>
    <dgm:pt modelId="{59DA8C54-AC27-4487-96A7-BF0C1FA27848}" type="parTrans" cxnId="{5FF47DC1-A052-4EDC-B3ED-384463DB233C}">
      <dgm:prSet/>
      <dgm:spPr/>
      <dgm:t>
        <a:bodyPr/>
        <a:lstStyle/>
        <a:p>
          <a:endParaRPr lang="cs-CZ"/>
        </a:p>
      </dgm:t>
    </dgm:pt>
    <dgm:pt modelId="{62353BBA-064F-4BF9-BF25-C9909891241F}" type="sibTrans" cxnId="{5FF47DC1-A052-4EDC-B3ED-384463DB233C}">
      <dgm:prSet/>
      <dgm:spPr/>
      <dgm:t>
        <a:bodyPr/>
        <a:lstStyle/>
        <a:p>
          <a:endParaRPr lang="cs-CZ"/>
        </a:p>
      </dgm:t>
    </dgm:pt>
    <dgm:pt modelId="{96E547A4-4688-4DBC-9B29-DC9614FE4DA7}">
      <dgm:prSet phldrT="[Text]" custT="1"/>
      <dgm:spPr/>
      <dgm:t>
        <a:bodyPr/>
        <a:lstStyle/>
        <a:p>
          <a:r>
            <a:rPr lang="cs-CZ" sz="2000" dirty="0" smtClean="0"/>
            <a:t>Září</a:t>
          </a:r>
          <a:endParaRPr lang="cs-CZ" sz="2000" dirty="0"/>
        </a:p>
      </dgm:t>
    </dgm:pt>
    <dgm:pt modelId="{4CE752A2-FC79-4B13-AAB1-1D37F8C96D72}" type="parTrans" cxnId="{6AB0E48C-8F81-4F80-BDBE-1F4B460E07DB}">
      <dgm:prSet/>
      <dgm:spPr/>
      <dgm:t>
        <a:bodyPr/>
        <a:lstStyle/>
        <a:p>
          <a:endParaRPr lang="cs-CZ"/>
        </a:p>
      </dgm:t>
    </dgm:pt>
    <dgm:pt modelId="{DA623578-5163-47A9-8CD9-6B2359BB88D5}" type="sibTrans" cxnId="{6AB0E48C-8F81-4F80-BDBE-1F4B460E07DB}">
      <dgm:prSet/>
      <dgm:spPr/>
      <dgm:t>
        <a:bodyPr/>
        <a:lstStyle/>
        <a:p>
          <a:endParaRPr lang="cs-CZ"/>
        </a:p>
      </dgm:t>
    </dgm:pt>
    <dgm:pt modelId="{C3B99138-CF18-484B-801F-58D6995EA154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2000" b="1" dirty="0" smtClean="0"/>
            <a:t>ZIMA</a:t>
          </a:r>
          <a:endParaRPr lang="cs-CZ" sz="2000" b="1" dirty="0"/>
        </a:p>
      </dgm:t>
    </dgm:pt>
    <dgm:pt modelId="{BA8B7845-EFCF-4665-87CD-4AA6FEB06676}" type="parTrans" cxnId="{1229EDBA-56DB-40DC-814D-C5837A525F2C}">
      <dgm:prSet/>
      <dgm:spPr/>
      <dgm:t>
        <a:bodyPr/>
        <a:lstStyle/>
        <a:p>
          <a:endParaRPr lang="cs-CZ"/>
        </a:p>
      </dgm:t>
    </dgm:pt>
    <dgm:pt modelId="{5212AD80-DA77-4425-BBAA-185C729D941C}" type="sibTrans" cxnId="{1229EDBA-56DB-40DC-814D-C5837A525F2C}">
      <dgm:prSet/>
      <dgm:spPr/>
      <dgm:t>
        <a:bodyPr/>
        <a:lstStyle/>
        <a:p>
          <a:endParaRPr lang="cs-CZ"/>
        </a:p>
      </dgm:t>
    </dgm:pt>
    <dgm:pt modelId="{CD648DE7-2520-4054-B998-D29BE1619B01}">
      <dgm:prSet phldrT="[Text]" custT="1"/>
      <dgm:spPr/>
      <dgm:t>
        <a:bodyPr/>
        <a:lstStyle/>
        <a:p>
          <a:r>
            <a:rPr lang="cs-CZ" sz="2000" dirty="0" smtClean="0"/>
            <a:t>Prosinec</a:t>
          </a:r>
          <a:endParaRPr lang="cs-CZ" sz="2000" dirty="0"/>
        </a:p>
      </dgm:t>
    </dgm:pt>
    <dgm:pt modelId="{E52F4A62-65D2-4BCB-8A1C-1E72D7861547}" type="parTrans" cxnId="{E0760ABA-1AA7-4004-8217-6AAECB58B400}">
      <dgm:prSet/>
      <dgm:spPr/>
      <dgm:t>
        <a:bodyPr/>
        <a:lstStyle/>
        <a:p>
          <a:endParaRPr lang="cs-CZ"/>
        </a:p>
      </dgm:t>
    </dgm:pt>
    <dgm:pt modelId="{4AD15E20-B177-46CA-A331-8B6C97D3F34F}" type="sibTrans" cxnId="{E0760ABA-1AA7-4004-8217-6AAECB58B400}">
      <dgm:prSet/>
      <dgm:spPr/>
      <dgm:t>
        <a:bodyPr/>
        <a:lstStyle/>
        <a:p>
          <a:endParaRPr lang="cs-CZ"/>
        </a:p>
      </dgm:t>
    </dgm:pt>
    <dgm:pt modelId="{83A6327A-56A9-4A2C-B588-4E474E5FEA7E}">
      <dgm:prSet phldrT="[Text]" custT="1"/>
      <dgm:spPr/>
      <dgm:t>
        <a:bodyPr/>
        <a:lstStyle/>
        <a:p>
          <a:r>
            <a:rPr lang="cs-CZ" sz="2000" dirty="0" smtClean="0"/>
            <a:t>Duben</a:t>
          </a:r>
          <a:endParaRPr lang="cs-CZ" sz="2000" dirty="0"/>
        </a:p>
      </dgm:t>
    </dgm:pt>
    <dgm:pt modelId="{8C102460-CD2F-42B0-8F70-EFE04BD1D824}" type="parTrans" cxnId="{6E16CBDA-F908-4466-9B3E-44A087C8846D}">
      <dgm:prSet/>
      <dgm:spPr/>
      <dgm:t>
        <a:bodyPr/>
        <a:lstStyle/>
        <a:p>
          <a:endParaRPr lang="cs-CZ"/>
        </a:p>
      </dgm:t>
    </dgm:pt>
    <dgm:pt modelId="{5B5C5702-4DDA-4E55-923B-438DA7258494}" type="sibTrans" cxnId="{6E16CBDA-F908-4466-9B3E-44A087C8846D}">
      <dgm:prSet/>
      <dgm:spPr/>
      <dgm:t>
        <a:bodyPr/>
        <a:lstStyle/>
        <a:p>
          <a:endParaRPr lang="cs-CZ"/>
        </a:p>
      </dgm:t>
    </dgm:pt>
    <dgm:pt modelId="{6B9DE033-C7E6-478E-9C92-37AC804D5ECF}">
      <dgm:prSet phldrT="[Text]" custT="1"/>
      <dgm:spPr/>
      <dgm:t>
        <a:bodyPr/>
        <a:lstStyle/>
        <a:p>
          <a:r>
            <a:rPr lang="cs-CZ" sz="2000" dirty="0" smtClean="0"/>
            <a:t>Květen</a:t>
          </a:r>
          <a:endParaRPr lang="cs-CZ" sz="2000" dirty="0"/>
        </a:p>
      </dgm:t>
    </dgm:pt>
    <dgm:pt modelId="{5818CFE2-5600-4CFB-A6F7-F50C4742AB0B}" type="parTrans" cxnId="{1991DDBB-7D83-4101-8321-84357029E11F}">
      <dgm:prSet/>
      <dgm:spPr/>
      <dgm:t>
        <a:bodyPr/>
        <a:lstStyle/>
        <a:p>
          <a:endParaRPr lang="cs-CZ"/>
        </a:p>
      </dgm:t>
    </dgm:pt>
    <dgm:pt modelId="{B94BB718-0379-40AB-A43E-4B30E6904167}" type="sibTrans" cxnId="{1991DDBB-7D83-4101-8321-84357029E11F}">
      <dgm:prSet/>
      <dgm:spPr/>
      <dgm:t>
        <a:bodyPr/>
        <a:lstStyle/>
        <a:p>
          <a:endParaRPr lang="cs-CZ"/>
        </a:p>
      </dgm:t>
    </dgm:pt>
    <dgm:pt modelId="{93407F47-CCE9-48B3-8EE6-03D12A023015}">
      <dgm:prSet phldrT="[Text]" custT="1"/>
      <dgm:spPr/>
      <dgm:t>
        <a:bodyPr/>
        <a:lstStyle/>
        <a:p>
          <a:r>
            <a:rPr lang="cs-CZ" sz="1800" dirty="0" smtClean="0"/>
            <a:t>Červenec</a:t>
          </a:r>
          <a:endParaRPr lang="cs-CZ" sz="1800" dirty="0"/>
        </a:p>
      </dgm:t>
    </dgm:pt>
    <dgm:pt modelId="{AA5CCC72-8A34-4A20-8F82-8FCBDED7F238}" type="parTrans" cxnId="{EEAF5EFE-B39C-4E89-8966-0479E92354C0}">
      <dgm:prSet/>
      <dgm:spPr/>
      <dgm:t>
        <a:bodyPr/>
        <a:lstStyle/>
        <a:p>
          <a:endParaRPr lang="cs-CZ"/>
        </a:p>
      </dgm:t>
    </dgm:pt>
    <dgm:pt modelId="{E3D3F215-ADA9-40A0-B5D0-088A1FBBBDDC}" type="sibTrans" cxnId="{EEAF5EFE-B39C-4E89-8966-0479E92354C0}">
      <dgm:prSet/>
      <dgm:spPr/>
      <dgm:t>
        <a:bodyPr/>
        <a:lstStyle/>
        <a:p>
          <a:endParaRPr lang="cs-CZ"/>
        </a:p>
      </dgm:t>
    </dgm:pt>
    <dgm:pt modelId="{14606A76-6F43-44EA-BD56-54C1B878C585}">
      <dgm:prSet phldrT="[Text]" custT="1"/>
      <dgm:spPr/>
      <dgm:t>
        <a:bodyPr/>
        <a:lstStyle/>
        <a:p>
          <a:r>
            <a:rPr lang="cs-CZ" sz="1800" dirty="0" smtClean="0"/>
            <a:t>Srpen</a:t>
          </a:r>
          <a:endParaRPr lang="cs-CZ" sz="1800" dirty="0"/>
        </a:p>
      </dgm:t>
    </dgm:pt>
    <dgm:pt modelId="{799B93F6-C109-4661-B4C3-2416804D99AA}" type="parTrans" cxnId="{A37277D4-EA76-4A68-9A1B-17FC75816AA3}">
      <dgm:prSet/>
      <dgm:spPr/>
      <dgm:t>
        <a:bodyPr/>
        <a:lstStyle/>
        <a:p>
          <a:endParaRPr lang="cs-CZ"/>
        </a:p>
      </dgm:t>
    </dgm:pt>
    <dgm:pt modelId="{3602BCB6-9588-4932-AE65-E9BF7A7FA1B3}" type="sibTrans" cxnId="{A37277D4-EA76-4A68-9A1B-17FC75816AA3}">
      <dgm:prSet/>
      <dgm:spPr/>
      <dgm:t>
        <a:bodyPr/>
        <a:lstStyle/>
        <a:p>
          <a:endParaRPr lang="cs-CZ"/>
        </a:p>
      </dgm:t>
    </dgm:pt>
    <dgm:pt modelId="{B6F07143-AB47-4988-B618-148BD941B651}">
      <dgm:prSet phldrT="[Text]" custT="1"/>
      <dgm:spPr/>
      <dgm:t>
        <a:bodyPr/>
        <a:lstStyle/>
        <a:p>
          <a:r>
            <a:rPr lang="cs-CZ" sz="2000" dirty="0" smtClean="0"/>
            <a:t>Říjen</a:t>
          </a:r>
          <a:endParaRPr lang="cs-CZ" sz="2000" dirty="0"/>
        </a:p>
      </dgm:t>
    </dgm:pt>
    <dgm:pt modelId="{A2F18BAF-4074-4B9F-B96D-8CFDAEB8E667}" type="parTrans" cxnId="{6D688FEC-7995-4975-9F03-3FCE431FC835}">
      <dgm:prSet/>
      <dgm:spPr/>
      <dgm:t>
        <a:bodyPr/>
        <a:lstStyle/>
        <a:p>
          <a:endParaRPr lang="cs-CZ"/>
        </a:p>
      </dgm:t>
    </dgm:pt>
    <dgm:pt modelId="{AA4584BF-B410-4D66-B898-F8FBE5104822}" type="sibTrans" cxnId="{6D688FEC-7995-4975-9F03-3FCE431FC835}">
      <dgm:prSet/>
      <dgm:spPr/>
      <dgm:t>
        <a:bodyPr/>
        <a:lstStyle/>
        <a:p>
          <a:endParaRPr lang="cs-CZ"/>
        </a:p>
      </dgm:t>
    </dgm:pt>
    <dgm:pt modelId="{C7FDF9CD-FA20-494C-83C2-8E2CB104D24C}">
      <dgm:prSet phldrT="[Text]" custT="1"/>
      <dgm:spPr/>
      <dgm:t>
        <a:bodyPr/>
        <a:lstStyle/>
        <a:p>
          <a:r>
            <a:rPr lang="cs-CZ" sz="2000" dirty="0" smtClean="0"/>
            <a:t>Listopad</a:t>
          </a:r>
          <a:endParaRPr lang="cs-CZ" sz="2000" dirty="0"/>
        </a:p>
      </dgm:t>
    </dgm:pt>
    <dgm:pt modelId="{38DBCACD-CE33-4AD0-A229-CB17A052101D}" type="parTrans" cxnId="{8CDA4BA5-ADD9-4316-B05F-2BFAB96AC4F5}">
      <dgm:prSet/>
      <dgm:spPr/>
      <dgm:t>
        <a:bodyPr/>
        <a:lstStyle/>
        <a:p>
          <a:endParaRPr lang="cs-CZ"/>
        </a:p>
      </dgm:t>
    </dgm:pt>
    <dgm:pt modelId="{ACF96EC3-00C9-497D-8967-BC50AB83E574}" type="sibTrans" cxnId="{8CDA4BA5-ADD9-4316-B05F-2BFAB96AC4F5}">
      <dgm:prSet/>
      <dgm:spPr/>
      <dgm:t>
        <a:bodyPr/>
        <a:lstStyle/>
        <a:p>
          <a:endParaRPr lang="cs-CZ"/>
        </a:p>
      </dgm:t>
    </dgm:pt>
    <dgm:pt modelId="{DE0FF85C-7C93-4D45-939B-DD566DDB9EB9}">
      <dgm:prSet phldrT="[Text]" custT="1"/>
      <dgm:spPr/>
      <dgm:t>
        <a:bodyPr/>
        <a:lstStyle/>
        <a:p>
          <a:r>
            <a:rPr lang="cs-CZ" sz="2000" dirty="0" smtClean="0"/>
            <a:t>Leden</a:t>
          </a:r>
          <a:endParaRPr lang="cs-CZ" sz="2000" dirty="0"/>
        </a:p>
      </dgm:t>
    </dgm:pt>
    <dgm:pt modelId="{FF7FCB5B-BC19-4233-848B-4F1F00225C15}" type="parTrans" cxnId="{8A22B917-9CF5-4A9F-8EC6-68BF362A00D5}">
      <dgm:prSet/>
      <dgm:spPr/>
      <dgm:t>
        <a:bodyPr/>
        <a:lstStyle/>
        <a:p>
          <a:endParaRPr lang="cs-CZ"/>
        </a:p>
      </dgm:t>
    </dgm:pt>
    <dgm:pt modelId="{59C4586F-48C2-49A1-A296-52AFDAA77415}" type="sibTrans" cxnId="{8A22B917-9CF5-4A9F-8EC6-68BF362A00D5}">
      <dgm:prSet/>
      <dgm:spPr/>
      <dgm:t>
        <a:bodyPr/>
        <a:lstStyle/>
        <a:p>
          <a:endParaRPr lang="cs-CZ"/>
        </a:p>
      </dgm:t>
    </dgm:pt>
    <dgm:pt modelId="{21A9CCEE-6207-46FA-8879-3C8DCC271200}">
      <dgm:prSet phldrT="[Text]" custT="1"/>
      <dgm:spPr/>
      <dgm:t>
        <a:bodyPr/>
        <a:lstStyle/>
        <a:p>
          <a:r>
            <a:rPr lang="cs-CZ" sz="2000" dirty="0" smtClean="0"/>
            <a:t>Únor</a:t>
          </a:r>
          <a:endParaRPr lang="cs-CZ" sz="2000" dirty="0"/>
        </a:p>
      </dgm:t>
    </dgm:pt>
    <dgm:pt modelId="{95A325F9-476C-47D1-8E9E-F271A8D447C3}" type="parTrans" cxnId="{B9171199-9B93-4C51-A9B6-6297207EC20E}">
      <dgm:prSet/>
      <dgm:spPr/>
      <dgm:t>
        <a:bodyPr/>
        <a:lstStyle/>
        <a:p>
          <a:endParaRPr lang="cs-CZ"/>
        </a:p>
      </dgm:t>
    </dgm:pt>
    <dgm:pt modelId="{047F93B0-653C-44D2-A9DC-B1D1A39EF294}" type="sibTrans" cxnId="{B9171199-9B93-4C51-A9B6-6297207EC20E}">
      <dgm:prSet/>
      <dgm:spPr/>
      <dgm:t>
        <a:bodyPr/>
        <a:lstStyle/>
        <a:p>
          <a:endParaRPr lang="cs-CZ"/>
        </a:p>
      </dgm:t>
    </dgm:pt>
    <dgm:pt modelId="{D509E3BC-8702-455B-ABEA-E9F37B360CF5}" type="pres">
      <dgm:prSet presAssocID="{03F59778-CF59-4DAA-BA38-82F0995E6E0D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BB61DA-D1BA-4B30-BF37-657ACCE61692}" type="pres">
      <dgm:prSet presAssocID="{03F59778-CF59-4DAA-BA38-82F0995E6E0D}" presName="children" presStyleCnt="0"/>
      <dgm:spPr/>
    </dgm:pt>
    <dgm:pt modelId="{161B982F-074B-42C0-9B22-F33ECE11E6DF}" type="pres">
      <dgm:prSet presAssocID="{03F59778-CF59-4DAA-BA38-82F0995E6E0D}" presName="child1group" presStyleCnt="0"/>
      <dgm:spPr/>
    </dgm:pt>
    <dgm:pt modelId="{8708E764-A140-495D-9E59-CD1791EFE9D4}" type="pres">
      <dgm:prSet presAssocID="{03F59778-CF59-4DAA-BA38-82F0995E6E0D}" presName="child1" presStyleLbl="bgAcc1" presStyleIdx="0" presStyleCnt="4"/>
      <dgm:spPr/>
      <dgm:t>
        <a:bodyPr/>
        <a:lstStyle/>
        <a:p>
          <a:endParaRPr lang="cs-CZ"/>
        </a:p>
      </dgm:t>
    </dgm:pt>
    <dgm:pt modelId="{C12E2873-5E0F-4EA2-8A9F-C15B5CF60BA6}" type="pres">
      <dgm:prSet presAssocID="{03F59778-CF59-4DAA-BA38-82F0995E6E0D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C11ED7-CD0C-4CDB-BC54-5ED3FF9572E4}" type="pres">
      <dgm:prSet presAssocID="{03F59778-CF59-4DAA-BA38-82F0995E6E0D}" presName="child2group" presStyleCnt="0"/>
      <dgm:spPr/>
    </dgm:pt>
    <dgm:pt modelId="{889982DB-5D3D-4111-956A-66C530B345EF}" type="pres">
      <dgm:prSet presAssocID="{03F59778-CF59-4DAA-BA38-82F0995E6E0D}" presName="child2" presStyleLbl="bgAcc1" presStyleIdx="1" presStyleCnt="4"/>
      <dgm:spPr/>
      <dgm:t>
        <a:bodyPr/>
        <a:lstStyle/>
        <a:p>
          <a:endParaRPr lang="cs-CZ"/>
        </a:p>
      </dgm:t>
    </dgm:pt>
    <dgm:pt modelId="{B9759F77-A524-4F12-82D3-000273EA6D6A}" type="pres">
      <dgm:prSet presAssocID="{03F59778-CF59-4DAA-BA38-82F0995E6E0D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2E73B3-2AE3-475E-B2A5-AF7F51EA26BE}" type="pres">
      <dgm:prSet presAssocID="{03F59778-CF59-4DAA-BA38-82F0995E6E0D}" presName="child3group" presStyleCnt="0"/>
      <dgm:spPr/>
    </dgm:pt>
    <dgm:pt modelId="{A2E991B2-7A52-425E-9806-A666288D4FC4}" type="pres">
      <dgm:prSet presAssocID="{03F59778-CF59-4DAA-BA38-82F0995E6E0D}" presName="child3" presStyleLbl="bgAcc1" presStyleIdx="2" presStyleCnt="4"/>
      <dgm:spPr/>
      <dgm:t>
        <a:bodyPr/>
        <a:lstStyle/>
        <a:p>
          <a:endParaRPr lang="cs-CZ"/>
        </a:p>
      </dgm:t>
    </dgm:pt>
    <dgm:pt modelId="{50FF0D06-2B8D-42E9-808F-A8E6ADC6CBDE}" type="pres">
      <dgm:prSet presAssocID="{03F59778-CF59-4DAA-BA38-82F0995E6E0D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5ED40-C304-4F36-8722-3807DBA3F8AC}" type="pres">
      <dgm:prSet presAssocID="{03F59778-CF59-4DAA-BA38-82F0995E6E0D}" presName="child4group" presStyleCnt="0"/>
      <dgm:spPr/>
    </dgm:pt>
    <dgm:pt modelId="{724C75D4-3529-434E-899B-5EAE78263A8D}" type="pres">
      <dgm:prSet presAssocID="{03F59778-CF59-4DAA-BA38-82F0995E6E0D}" presName="child4" presStyleLbl="bgAcc1" presStyleIdx="3" presStyleCnt="4"/>
      <dgm:spPr/>
      <dgm:t>
        <a:bodyPr/>
        <a:lstStyle/>
        <a:p>
          <a:endParaRPr lang="cs-CZ"/>
        </a:p>
      </dgm:t>
    </dgm:pt>
    <dgm:pt modelId="{86C56BC4-B241-4278-B740-E839F69ABF93}" type="pres">
      <dgm:prSet presAssocID="{03F59778-CF59-4DAA-BA38-82F0995E6E0D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E7E972-2C1F-4287-A386-FDF8B93A0CA5}" type="pres">
      <dgm:prSet presAssocID="{03F59778-CF59-4DAA-BA38-82F0995E6E0D}" presName="childPlaceholder" presStyleCnt="0"/>
      <dgm:spPr/>
    </dgm:pt>
    <dgm:pt modelId="{F2222115-AF01-45D4-84FA-1F6C9DAF1173}" type="pres">
      <dgm:prSet presAssocID="{03F59778-CF59-4DAA-BA38-82F0995E6E0D}" presName="circle" presStyleCnt="0"/>
      <dgm:spPr/>
    </dgm:pt>
    <dgm:pt modelId="{61100EFE-7023-4A4E-9398-2506512565E6}" type="pres">
      <dgm:prSet presAssocID="{03F59778-CF59-4DAA-BA38-82F0995E6E0D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3C8244-242F-46CD-8B49-1D65DA9D1DFD}" type="pres">
      <dgm:prSet presAssocID="{03F59778-CF59-4DAA-BA38-82F0995E6E0D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04F5BD-CF85-4DBF-883D-1DA6284DC0AD}" type="pres">
      <dgm:prSet presAssocID="{03F59778-CF59-4DAA-BA38-82F0995E6E0D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BE4C7-7C24-4B6E-A909-8D15631F0D83}" type="pres">
      <dgm:prSet presAssocID="{03F59778-CF59-4DAA-BA38-82F0995E6E0D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06DF62-3A6C-4CEC-B63B-68B2C67F48CA}" type="pres">
      <dgm:prSet presAssocID="{03F59778-CF59-4DAA-BA38-82F0995E6E0D}" presName="quadrantPlaceholder" presStyleCnt="0"/>
      <dgm:spPr/>
    </dgm:pt>
    <dgm:pt modelId="{0DE0FFAF-F992-4BD5-9A61-2AD5AFACBB5D}" type="pres">
      <dgm:prSet presAssocID="{03F59778-CF59-4DAA-BA38-82F0995E6E0D}" presName="center1" presStyleLbl="fgShp" presStyleIdx="0" presStyleCnt="2"/>
      <dgm:spPr/>
    </dgm:pt>
    <dgm:pt modelId="{4D0690E5-6D5B-419E-A24C-665885A6DD10}" type="pres">
      <dgm:prSet presAssocID="{03F59778-CF59-4DAA-BA38-82F0995E6E0D}" presName="center2" presStyleLbl="fgShp" presStyleIdx="1" presStyleCnt="2"/>
      <dgm:spPr/>
    </dgm:pt>
  </dgm:ptLst>
  <dgm:cxnLst>
    <dgm:cxn modelId="{6636BC09-D688-4B64-8376-22E9497CA725}" type="presOf" srcId="{2EC03513-2469-4E96-835F-02D37FFD3631}" destId="{143C8244-242F-46CD-8B49-1D65DA9D1DFD}" srcOrd="0" destOrd="0" presId="urn:microsoft.com/office/officeart/2005/8/layout/cycle4"/>
    <dgm:cxn modelId="{CE791931-0AAF-496A-9870-4AD44ED20562}" type="presOf" srcId="{83A6327A-56A9-4A2C-B588-4E474E5FEA7E}" destId="{8708E764-A140-495D-9E59-CD1791EFE9D4}" srcOrd="0" destOrd="1" presId="urn:microsoft.com/office/officeart/2005/8/layout/cycle4"/>
    <dgm:cxn modelId="{6AB0E48C-8F81-4F80-BDBE-1F4B460E07DB}" srcId="{EE49F86E-A577-4C60-BBEB-14BC765C9A40}" destId="{96E547A4-4688-4DBC-9B29-DC9614FE4DA7}" srcOrd="0" destOrd="0" parTransId="{4CE752A2-FC79-4B13-AAB1-1D37F8C96D72}" sibTransId="{DA623578-5163-47A9-8CD9-6B2359BB88D5}"/>
    <dgm:cxn modelId="{C0531CA5-1A42-454F-841B-15CFB3D37921}" type="presOf" srcId="{6B9DE033-C7E6-478E-9C92-37AC804D5ECF}" destId="{8708E764-A140-495D-9E59-CD1791EFE9D4}" srcOrd="0" destOrd="2" presId="urn:microsoft.com/office/officeart/2005/8/layout/cycle4"/>
    <dgm:cxn modelId="{3F6A1002-4E60-4DF4-AE92-B274FB4D8A65}" srcId="{03F59778-CF59-4DAA-BA38-82F0995E6E0D}" destId="{355820B6-CD0F-4551-916C-6D993A250C0A}" srcOrd="0" destOrd="0" parTransId="{D3AE88CE-F370-48C0-B885-BF49F36B6725}" sibTransId="{F4652D3D-78EF-4E32-B99E-65192BD7CEF6}"/>
    <dgm:cxn modelId="{79899EC5-96C2-4BF8-AE85-A30D0C50E8A0}" type="presOf" srcId="{83A6327A-56A9-4A2C-B588-4E474E5FEA7E}" destId="{C12E2873-5E0F-4EA2-8A9F-C15B5CF60BA6}" srcOrd="1" destOrd="1" presId="urn:microsoft.com/office/officeart/2005/8/layout/cycle4"/>
    <dgm:cxn modelId="{5E35192E-7BCE-4C56-B76B-A46C420DD4B3}" srcId="{355820B6-CD0F-4551-916C-6D993A250C0A}" destId="{191C3B41-F3E4-47BF-A7AD-A13FB45BB24A}" srcOrd="0" destOrd="0" parTransId="{254A83DC-633C-49CF-ADD9-B037F0187E12}" sibTransId="{4AC06501-9909-447B-8B24-D09B1DD5FE8D}"/>
    <dgm:cxn modelId="{1ABDCBB4-BEC0-45DF-91B3-A43370D1A88C}" type="presOf" srcId="{21A9CCEE-6207-46FA-8879-3C8DCC271200}" destId="{724C75D4-3529-434E-899B-5EAE78263A8D}" srcOrd="0" destOrd="2" presId="urn:microsoft.com/office/officeart/2005/8/layout/cycle4"/>
    <dgm:cxn modelId="{73AB5133-1E84-4CFB-9FB5-B5298621175E}" type="presOf" srcId="{6B9DE033-C7E6-478E-9C92-37AC804D5ECF}" destId="{C12E2873-5E0F-4EA2-8A9F-C15B5CF60BA6}" srcOrd="1" destOrd="2" presId="urn:microsoft.com/office/officeart/2005/8/layout/cycle4"/>
    <dgm:cxn modelId="{0FD2C7BD-CAAE-446D-951F-C5D2404B048D}" type="presOf" srcId="{96E547A4-4688-4DBC-9B29-DC9614FE4DA7}" destId="{A2E991B2-7A52-425E-9806-A666288D4FC4}" srcOrd="0" destOrd="0" presId="urn:microsoft.com/office/officeart/2005/8/layout/cycle4"/>
    <dgm:cxn modelId="{EDBCC58B-FF56-4ACB-A661-A06AF9E8859F}" type="presOf" srcId="{DE0FF85C-7C93-4D45-939B-DD566DDB9EB9}" destId="{724C75D4-3529-434E-899B-5EAE78263A8D}" srcOrd="0" destOrd="1" presId="urn:microsoft.com/office/officeart/2005/8/layout/cycle4"/>
    <dgm:cxn modelId="{E0760ABA-1AA7-4004-8217-6AAECB58B400}" srcId="{C3B99138-CF18-484B-801F-58D6995EA154}" destId="{CD648DE7-2520-4054-B998-D29BE1619B01}" srcOrd="0" destOrd="0" parTransId="{E52F4A62-65D2-4BCB-8A1C-1E72D7861547}" sibTransId="{4AD15E20-B177-46CA-A331-8B6C97D3F34F}"/>
    <dgm:cxn modelId="{6D688FEC-7995-4975-9F03-3FCE431FC835}" srcId="{EE49F86E-A577-4C60-BBEB-14BC765C9A40}" destId="{B6F07143-AB47-4988-B618-148BD941B651}" srcOrd="1" destOrd="0" parTransId="{A2F18BAF-4074-4B9F-B96D-8CFDAEB8E667}" sibTransId="{AA4584BF-B410-4D66-B898-F8FBE5104822}"/>
    <dgm:cxn modelId="{D9CC46D9-6758-4B0E-BF53-64066E36C4D8}" type="presOf" srcId="{191C3B41-F3E4-47BF-A7AD-A13FB45BB24A}" destId="{C12E2873-5E0F-4EA2-8A9F-C15B5CF60BA6}" srcOrd="1" destOrd="0" presId="urn:microsoft.com/office/officeart/2005/8/layout/cycle4"/>
    <dgm:cxn modelId="{70A43011-6562-4E04-B8D7-85B2C253E79B}" type="presOf" srcId="{191C3B41-F3E4-47BF-A7AD-A13FB45BB24A}" destId="{8708E764-A140-495D-9E59-CD1791EFE9D4}" srcOrd="0" destOrd="0" presId="urn:microsoft.com/office/officeart/2005/8/layout/cycle4"/>
    <dgm:cxn modelId="{EEAF5EFE-B39C-4E89-8966-0479E92354C0}" srcId="{2EC03513-2469-4E96-835F-02D37FFD3631}" destId="{93407F47-CCE9-48B3-8EE6-03D12A023015}" srcOrd="1" destOrd="0" parTransId="{AA5CCC72-8A34-4A20-8F82-8FCBDED7F238}" sibTransId="{E3D3F215-ADA9-40A0-B5D0-088A1FBBBDDC}"/>
    <dgm:cxn modelId="{B9171199-9B93-4C51-A9B6-6297207EC20E}" srcId="{C3B99138-CF18-484B-801F-58D6995EA154}" destId="{21A9CCEE-6207-46FA-8879-3C8DCC271200}" srcOrd="2" destOrd="0" parTransId="{95A325F9-476C-47D1-8E9E-F271A8D447C3}" sibTransId="{047F93B0-653C-44D2-A9DC-B1D1A39EF294}"/>
    <dgm:cxn modelId="{A37277D4-EA76-4A68-9A1B-17FC75816AA3}" srcId="{2EC03513-2469-4E96-835F-02D37FFD3631}" destId="{14606A76-6F43-44EA-BD56-54C1B878C585}" srcOrd="2" destOrd="0" parTransId="{799B93F6-C109-4661-B4C3-2416804D99AA}" sibTransId="{3602BCB6-9588-4932-AE65-E9BF7A7FA1B3}"/>
    <dgm:cxn modelId="{07171349-53F9-4EBE-9452-9B1EDD6AAF10}" srcId="{03F59778-CF59-4DAA-BA38-82F0995E6E0D}" destId="{2EC03513-2469-4E96-835F-02D37FFD3631}" srcOrd="1" destOrd="0" parTransId="{2C9B8A46-B27B-4A66-99A2-65BE417B4546}" sibTransId="{BFE0451A-ABB2-4A04-9F70-CBA0D96AFD4A}"/>
    <dgm:cxn modelId="{814179F6-1276-434C-8A47-036C055F55B3}" type="presOf" srcId="{B6F07143-AB47-4988-B618-148BD941B651}" destId="{A2E991B2-7A52-425E-9806-A666288D4FC4}" srcOrd="0" destOrd="1" presId="urn:microsoft.com/office/officeart/2005/8/layout/cycle4"/>
    <dgm:cxn modelId="{09F3B4B9-222E-4F0B-A7AA-60668CD80A4F}" type="presOf" srcId="{355820B6-CD0F-4551-916C-6D993A250C0A}" destId="{61100EFE-7023-4A4E-9398-2506512565E6}" srcOrd="0" destOrd="0" presId="urn:microsoft.com/office/officeart/2005/8/layout/cycle4"/>
    <dgm:cxn modelId="{8CDA4BA5-ADD9-4316-B05F-2BFAB96AC4F5}" srcId="{EE49F86E-A577-4C60-BBEB-14BC765C9A40}" destId="{C7FDF9CD-FA20-494C-83C2-8E2CB104D24C}" srcOrd="2" destOrd="0" parTransId="{38DBCACD-CE33-4AD0-A229-CB17A052101D}" sibTransId="{ACF96EC3-00C9-497D-8967-BC50AB83E574}"/>
    <dgm:cxn modelId="{1229EDBA-56DB-40DC-814D-C5837A525F2C}" srcId="{03F59778-CF59-4DAA-BA38-82F0995E6E0D}" destId="{C3B99138-CF18-484B-801F-58D6995EA154}" srcOrd="3" destOrd="0" parTransId="{BA8B7845-EFCF-4665-87CD-4AA6FEB06676}" sibTransId="{5212AD80-DA77-4425-BBAA-185C729D941C}"/>
    <dgm:cxn modelId="{70793E79-A8F8-4C17-BCEC-DC53827EEBB5}" type="presOf" srcId="{0AE7223C-ECAA-4789-B579-5D13CF138D48}" destId="{B9759F77-A524-4F12-82D3-000273EA6D6A}" srcOrd="1" destOrd="0" presId="urn:microsoft.com/office/officeart/2005/8/layout/cycle4"/>
    <dgm:cxn modelId="{8F0F9B05-0AD1-4DEA-BA5F-399DD1A44BFA}" type="presOf" srcId="{DE0FF85C-7C93-4D45-939B-DD566DDB9EB9}" destId="{86C56BC4-B241-4278-B740-E839F69ABF93}" srcOrd="1" destOrd="1" presId="urn:microsoft.com/office/officeart/2005/8/layout/cycle4"/>
    <dgm:cxn modelId="{E18EA859-5DC0-4891-9606-7E7C38F44801}" type="presOf" srcId="{14606A76-6F43-44EA-BD56-54C1B878C585}" destId="{889982DB-5D3D-4111-956A-66C530B345EF}" srcOrd="0" destOrd="2" presId="urn:microsoft.com/office/officeart/2005/8/layout/cycle4"/>
    <dgm:cxn modelId="{0F544DE1-74E1-4E6A-A8A6-374A18A8CEA6}" type="presOf" srcId="{C3B99138-CF18-484B-801F-58D6995EA154}" destId="{1AFBE4C7-7C24-4B6E-A909-8D15631F0D83}" srcOrd="0" destOrd="0" presId="urn:microsoft.com/office/officeart/2005/8/layout/cycle4"/>
    <dgm:cxn modelId="{7661A214-7D90-4489-BC75-0D813BE326AC}" type="presOf" srcId="{03F59778-CF59-4DAA-BA38-82F0995E6E0D}" destId="{D509E3BC-8702-455B-ABEA-E9F37B360CF5}" srcOrd="0" destOrd="0" presId="urn:microsoft.com/office/officeart/2005/8/layout/cycle4"/>
    <dgm:cxn modelId="{9E417836-D1E8-4B8B-BE6E-F6BEE3C74A59}" type="presOf" srcId="{B6F07143-AB47-4988-B618-148BD941B651}" destId="{50FF0D06-2B8D-42E9-808F-A8E6ADC6CBDE}" srcOrd="1" destOrd="1" presId="urn:microsoft.com/office/officeart/2005/8/layout/cycle4"/>
    <dgm:cxn modelId="{3D9E9D80-06E9-4D5B-864F-34D44E7AB61B}" type="presOf" srcId="{96E547A4-4688-4DBC-9B29-DC9614FE4DA7}" destId="{50FF0D06-2B8D-42E9-808F-A8E6ADC6CBDE}" srcOrd="1" destOrd="0" presId="urn:microsoft.com/office/officeart/2005/8/layout/cycle4"/>
    <dgm:cxn modelId="{305254AC-39CF-4FF8-A22B-48DFBB20EC8A}" type="presOf" srcId="{C7FDF9CD-FA20-494C-83C2-8E2CB104D24C}" destId="{A2E991B2-7A52-425E-9806-A666288D4FC4}" srcOrd="0" destOrd="2" presId="urn:microsoft.com/office/officeart/2005/8/layout/cycle4"/>
    <dgm:cxn modelId="{FA3931D1-3382-4D3E-A9D6-856D516C56F0}" type="presOf" srcId="{93407F47-CCE9-48B3-8EE6-03D12A023015}" destId="{B9759F77-A524-4F12-82D3-000273EA6D6A}" srcOrd="1" destOrd="1" presId="urn:microsoft.com/office/officeart/2005/8/layout/cycle4"/>
    <dgm:cxn modelId="{6E16CBDA-F908-4466-9B3E-44A087C8846D}" srcId="{355820B6-CD0F-4551-916C-6D993A250C0A}" destId="{83A6327A-56A9-4A2C-B588-4E474E5FEA7E}" srcOrd="1" destOrd="0" parTransId="{8C102460-CD2F-42B0-8F70-EFE04BD1D824}" sibTransId="{5B5C5702-4DDA-4E55-923B-438DA7258494}"/>
    <dgm:cxn modelId="{3683D255-3EBD-445F-8B1A-31EE2523DA4F}" type="presOf" srcId="{21A9CCEE-6207-46FA-8879-3C8DCC271200}" destId="{86C56BC4-B241-4278-B740-E839F69ABF93}" srcOrd="1" destOrd="2" presId="urn:microsoft.com/office/officeart/2005/8/layout/cycle4"/>
    <dgm:cxn modelId="{C13EE79B-3707-4A23-8A92-D51AE642F6A1}" type="presOf" srcId="{CD648DE7-2520-4054-B998-D29BE1619B01}" destId="{724C75D4-3529-434E-899B-5EAE78263A8D}" srcOrd="0" destOrd="0" presId="urn:microsoft.com/office/officeart/2005/8/layout/cycle4"/>
    <dgm:cxn modelId="{5FF47DC1-A052-4EDC-B3ED-384463DB233C}" srcId="{03F59778-CF59-4DAA-BA38-82F0995E6E0D}" destId="{EE49F86E-A577-4C60-BBEB-14BC765C9A40}" srcOrd="2" destOrd="0" parTransId="{59DA8C54-AC27-4487-96A7-BF0C1FA27848}" sibTransId="{62353BBA-064F-4BF9-BF25-C9909891241F}"/>
    <dgm:cxn modelId="{1991DDBB-7D83-4101-8321-84357029E11F}" srcId="{355820B6-CD0F-4551-916C-6D993A250C0A}" destId="{6B9DE033-C7E6-478E-9C92-37AC804D5ECF}" srcOrd="2" destOrd="0" parTransId="{5818CFE2-5600-4CFB-A6F7-F50C4742AB0B}" sibTransId="{B94BB718-0379-40AB-A43E-4B30E6904167}"/>
    <dgm:cxn modelId="{8A22B917-9CF5-4A9F-8EC6-68BF362A00D5}" srcId="{C3B99138-CF18-484B-801F-58D6995EA154}" destId="{DE0FF85C-7C93-4D45-939B-DD566DDB9EB9}" srcOrd="1" destOrd="0" parTransId="{FF7FCB5B-BC19-4233-848B-4F1F00225C15}" sibTransId="{59C4586F-48C2-49A1-A296-52AFDAA77415}"/>
    <dgm:cxn modelId="{B6724E15-2E67-4743-A476-30F70FFBD4AA}" type="presOf" srcId="{EE49F86E-A577-4C60-BBEB-14BC765C9A40}" destId="{B804F5BD-CF85-4DBF-883D-1DA6284DC0AD}" srcOrd="0" destOrd="0" presId="urn:microsoft.com/office/officeart/2005/8/layout/cycle4"/>
    <dgm:cxn modelId="{ED045BCA-9789-42CF-A5F5-67B41EAB17AE}" type="presOf" srcId="{CD648DE7-2520-4054-B998-D29BE1619B01}" destId="{86C56BC4-B241-4278-B740-E839F69ABF93}" srcOrd="1" destOrd="0" presId="urn:microsoft.com/office/officeart/2005/8/layout/cycle4"/>
    <dgm:cxn modelId="{0968BB60-59E5-4A6F-9BDF-8FF1BE21CD39}" srcId="{2EC03513-2469-4E96-835F-02D37FFD3631}" destId="{0AE7223C-ECAA-4789-B579-5D13CF138D48}" srcOrd="0" destOrd="0" parTransId="{C9EBC1BE-195A-47E3-AD33-0088B59EE3B5}" sibTransId="{26730D07-E16F-4832-BF07-0F51EB1EFF6F}"/>
    <dgm:cxn modelId="{26180B65-B952-4356-B0B6-85F7915888FF}" type="presOf" srcId="{14606A76-6F43-44EA-BD56-54C1B878C585}" destId="{B9759F77-A524-4F12-82D3-000273EA6D6A}" srcOrd="1" destOrd="2" presId="urn:microsoft.com/office/officeart/2005/8/layout/cycle4"/>
    <dgm:cxn modelId="{3EDD3071-23C7-4586-B01B-0BEB254C8790}" type="presOf" srcId="{0AE7223C-ECAA-4789-B579-5D13CF138D48}" destId="{889982DB-5D3D-4111-956A-66C530B345EF}" srcOrd="0" destOrd="0" presId="urn:microsoft.com/office/officeart/2005/8/layout/cycle4"/>
    <dgm:cxn modelId="{438BF497-F838-4563-A994-1550C2F86193}" type="presOf" srcId="{C7FDF9CD-FA20-494C-83C2-8E2CB104D24C}" destId="{50FF0D06-2B8D-42E9-808F-A8E6ADC6CBDE}" srcOrd="1" destOrd="2" presId="urn:microsoft.com/office/officeart/2005/8/layout/cycle4"/>
    <dgm:cxn modelId="{0F0BE161-D596-4E76-8F89-65701E995438}" type="presOf" srcId="{93407F47-CCE9-48B3-8EE6-03D12A023015}" destId="{889982DB-5D3D-4111-956A-66C530B345EF}" srcOrd="0" destOrd="1" presId="urn:microsoft.com/office/officeart/2005/8/layout/cycle4"/>
    <dgm:cxn modelId="{5C1BEC5D-1202-40F3-AF07-00B07EBC0CB3}" type="presParOf" srcId="{D509E3BC-8702-455B-ABEA-E9F37B360CF5}" destId="{48BB61DA-D1BA-4B30-BF37-657ACCE61692}" srcOrd="0" destOrd="0" presId="urn:microsoft.com/office/officeart/2005/8/layout/cycle4"/>
    <dgm:cxn modelId="{E1074438-C5F6-4DB6-B1A4-95AF7078E36B}" type="presParOf" srcId="{48BB61DA-D1BA-4B30-BF37-657ACCE61692}" destId="{161B982F-074B-42C0-9B22-F33ECE11E6DF}" srcOrd="0" destOrd="0" presId="urn:microsoft.com/office/officeart/2005/8/layout/cycle4"/>
    <dgm:cxn modelId="{FD4007D7-ED2A-4C70-902B-9B5E653F1B6C}" type="presParOf" srcId="{161B982F-074B-42C0-9B22-F33ECE11E6DF}" destId="{8708E764-A140-495D-9E59-CD1791EFE9D4}" srcOrd="0" destOrd="0" presId="urn:microsoft.com/office/officeart/2005/8/layout/cycle4"/>
    <dgm:cxn modelId="{BADAF2C2-2CCA-41DA-BC77-380AA0403587}" type="presParOf" srcId="{161B982F-074B-42C0-9B22-F33ECE11E6DF}" destId="{C12E2873-5E0F-4EA2-8A9F-C15B5CF60BA6}" srcOrd="1" destOrd="0" presId="urn:microsoft.com/office/officeart/2005/8/layout/cycle4"/>
    <dgm:cxn modelId="{F3138169-44C7-42CE-812D-92EC2E9FEC3C}" type="presParOf" srcId="{48BB61DA-D1BA-4B30-BF37-657ACCE61692}" destId="{F6C11ED7-CD0C-4CDB-BC54-5ED3FF9572E4}" srcOrd="1" destOrd="0" presId="urn:microsoft.com/office/officeart/2005/8/layout/cycle4"/>
    <dgm:cxn modelId="{C220CA26-BEA1-4741-A894-EB8929158E9A}" type="presParOf" srcId="{F6C11ED7-CD0C-4CDB-BC54-5ED3FF9572E4}" destId="{889982DB-5D3D-4111-956A-66C530B345EF}" srcOrd="0" destOrd="0" presId="urn:microsoft.com/office/officeart/2005/8/layout/cycle4"/>
    <dgm:cxn modelId="{6DCE64BF-D74E-49D7-B23E-6A6679271980}" type="presParOf" srcId="{F6C11ED7-CD0C-4CDB-BC54-5ED3FF9572E4}" destId="{B9759F77-A524-4F12-82D3-000273EA6D6A}" srcOrd="1" destOrd="0" presId="urn:microsoft.com/office/officeart/2005/8/layout/cycle4"/>
    <dgm:cxn modelId="{FD2582F8-7D63-49C7-9DE0-C232B667370B}" type="presParOf" srcId="{48BB61DA-D1BA-4B30-BF37-657ACCE61692}" destId="{CE2E73B3-2AE3-475E-B2A5-AF7F51EA26BE}" srcOrd="2" destOrd="0" presId="urn:microsoft.com/office/officeart/2005/8/layout/cycle4"/>
    <dgm:cxn modelId="{40DCE215-E6CA-4834-8828-68EF70B0C417}" type="presParOf" srcId="{CE2E73B3-2AE3-475E-B2A5-AF7F51EA26BE}" destId="{A2E991B2-7A52-425E-9806-A666288D4FC4}" srcOrd="0" destOrd="0" presId="urn:microsoft.com/office/officeart/2005/8/layout/cycle4"/>
    <dgm:cxn modelId="{241F9A19-BE04-4D29-AC62-9035CAE89A71}" type="presParOf" srcId="{CE2E73B3-2AE3-475E-B2A5-AF7F51EA26BE}" destId="{50FF0D06-2B8D-42E9-808F-A8E6ADC6CBDE}" srcOrd="1" destOrd="0" presId="urn:microsoft.com/office/officeart/2005/8/layout/cycle4"/>
    <dgm:cxn modelId="{53E55714-1CB1-4DB1-9E76-977D89B0D180}" type="presParOf" srcId="{48BB61DA-D1BA-4B30-BF37-657ACCE61692}" destId="{5225ED40-C304-4F36-8722-3807DBA3F8AC}" srcOrd="3" destOrd="0" presId="urn:microsoft.com/office/officeart/2005/8/layout/cycle4"/>
    <dgm:cxn modelId="{B926F0F0-C14C-4B96-B707-25A2AB3789BB}" type="presParOf" srcId="{5225ED40-C304-4F36-8722-3807DBA3F8AC}" destId="{724C75D4-3529-434E-899B-5EAE78263A8D}" srcOrd="0" destOrd="0" presId="urn:microsoft.com/office/officeart/2005/8/layout/cycle4"/>
    <dgm:cxn modelId="{D533E1AD-E57E-4416-87B0-96A75360F8EC}" type="presParOf" srcId="{5225ED40-C304-4F36-8722-3807DBA3F8AC}" destId="{86C56BC4-B241-4278-B740-E839F69ABF93}" srcOrd="1" destOrd="0" presId="urn:microsoft.com/office/officeart/2005/8/layout/cycle4"/>
    <dgm:cxn modelId="{23DA386A-EB5B-4E5D-9074-B4943BC3162F}" type="presParOf" srcId="{48BB61DA-D1BA-4B30-BF37-657ACCE61692}" destId="{B8E7E972-2C1F-4287-A386-FDF8B93A0CA5}" srcOrd="4" destOrd="0" presId="urn:microsoft.com/office/officeart/2005/8/layout/cycle4"/>
    <dgm:cxn modelId="{7CF2CD87-A941-42AB-A269-2A10B7B89A3C}" type="presParOf" srcId="{D509E3BC-8702-455B-ABEA-E9F37B360CF5}" destId="{F2222115-AF01-45D4-84FA-1F6C9DAF1173}" srcOrd="1" destOrd="0" presId="urn:microsoft.com/office/officeart/2005/8/layout/cycle4"/>
    <dgm:cxn modelId="{82072ABC-30A4-4EAE-9E3B-36E7FE297A7C}" type="presParOf" srcId="{F2222115-AF01-45D4-84FA-1F6C9DAF1173}" destId="{61100EFE-7023-4A4E-9398-2506512565E6}" srcOrd="0" destOrd="0" presId="urn:microsoft.com/office/officeart/2005/8/layout/cycle4"/>
    <dgm:cxn modelId="{90CF5DD3-B8FD-4008-9D9D-BA1D7211D648}" type="presParOf" srcId="{F2222115-AF01-45D4-84FA-1F6C9DAF1173}" destId="{143C8244-242F-46CD-8B49-1D65DA9D1DFD}" srcOrd="1" destOrd="0" presId="urn:microsoft.com/office/officeart/2005/8/layout/cycle4"/>
    <dgm:cxn modelId="{3D474CBD-DFE1-4C62-8EAE-F740299E236F}" type="presParOf" srcId="{F2222115-AF01-45D4-84FA-1F6C9DAF1173}" destId="{B804F5BD-CF85-4DBF-883D-1DA6284DC0AD}" srcOrd="2" destOrd="0" presId="urn:microsoft.com/office/officeart/2005/8/layout/cycle4"/>
    <dgm:cxn modelId="{C21EE330-808F-4991-846E-B988FA4C39EE}" type="presParOf" srcId="{F2222115-AF01-45D4-84FA-1F6C9DAF1173}" destId="{1AFBE4C7-7C24-4B6E-A909-8D15631F0D83}" srcOrd="3" destOrd="0" presId="urn:microsoft.com/office/officeart/2005/8/layout/cycle4"/>
    <dgm:cxn modelId="{426271B1-D3F4-4E7B-BB10-F348EE6F49CC}" type="presParOf" srcId="{F2222115-AF01-45D4-84FA-1F6C9DAF1173}" destId="{4C06DF62-3A6C-4CEC-B63B-68B2C67F48CA}" srcOrd="4" destOrd="0" presId="urn:microsoft.com/office/officeart/2005/8/layout/cycle4"/>
    <dgm:cxn modelId="{6213824C-EE84-4E14-A7D4-7EDFC9035D91}" type="presParOf" srcId="{D509E3BC-8702-455B-ABEA-E9F37B360CF5}" destId="{0DE0FFAF-F992-4BD5-9A61-2AD5AFACBB5D}" srcOrd="2" destOrd="0" presId="urn:microsoft.com/office/officeart/2005/8/layout/cycle4"/>
    <dgm:cxn modelId="{3ECFF17E-92CE-4C2F-BA80-48CB824C5117}" type="presParOf" srcId="{D509E3BC-8702-455B-ABEA-E9F37B360CF5}" destId="{4D0690E5-6D5B-419E-A24C-665885A6DD10}" srcOrd="3" destOrd="0" presId="urn:microsoft.com/office/officeart/2005/8/layout/cycle4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6C1A01-2B78-408D-8988-60835AF7A381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B379D9-D3C7-4E96-BCBF-C61C9DF51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54A83DD-1A8A-48D2-9189-D7185A036066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B2C6C60-19AD-47C1-9B53-EF0FFCA1E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úvodní </a:t>
            </a:r>
            <a:r>
              <a:rPr lang="cs-CZ" smtClean="0"/>
              <a:t>části </a:t>
            </a:r>
            <a:r>
              <a:rPr lang="cs-CZ" smtClean="0"/>
              <a:t>hodiny</a:t>
            </a:r>
          </a:p>
          <a:p>
            <a:endParaRPr lang="cs-CZ" dirty="0" smtClean="0"/>
          </a:p>
          <a:p>
            <a:r>
              <a:rPr lang="cs-CZ" dirty="0" smtClean="0"/>
              <a:t>Děti práce s připraveným materiálem bavila, nové učivo bylo náročnější na zapamatování, proto bylo nutné </a:t>
            </a:r>
            <a:r>
              <a:rPr lang="cs-CZ" i="1" dirty="0" smtClean="0"/>
              <a:t>měsíce </a:t>
            </a:r>
            <a:r>
              <a:rPr lang="cs-CZ" dirty="0" smtClean="0"/>
              <a:t>několikrát zopakovat. Díky obrázkům se jim ale názvy lépe vybavily a snadněji řadily do ročních období.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/>
              <a:t>Kalendář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/>
              <a:t>Měsíce, roční období 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Kalendářní 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Kalendářní rok</a:t>
            </a:r>
            <a:r>
              <a:rPr lang="cs-CZ" sz="4000" b="1" dirty="0" smtClean="0"/>
              <a:t> </a:t>
            </a:r>
            <a:r>
              <a:rPr lang="cs-CZ" sz="4000" dirty="0" smtClean="0"/>
              <a:t>má 12 měsíců.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leden, únor, březen, duben, květen, červen, červenec, srpen, září, říjen, listopad, prosinec.</a:t>
            </a:r>
          </a:p>
          <a:p>
            <a:r>
              <a:rPr lang="cs-CZ" sz="4000" b="1" u="sng" dirty="0" smtClean="0"/>
              <a:t>Měsíce</a:t>
            </a:r>
            <a:r>
              <a:rPr lang="cs-CZ" sz="4000" dirty="0" smtClean="0"/>
              <a:t> jsou rozděleny do 4 ročních období.</a:t>
            </a:r>
          </a:p>
          <a:p>
            <a:r>
              <a:rPr lang="cs-CZ" sz="4000" b="1" i="1" dirty="0" smtClean="0">
                <a:solidFill>
                  <a:srgbClr val="92D050"/>
                </a:solidFill>
              </a:rPr>
              <a:t>Jaro, </a:t>
            </a:r>
            <a:r>
              <a:rPr lang="cs-CZ" sz="4000" b="1" i="1" dirty="0" smtClean="0">
                <a:solidFill>
                  <a:srgbClr val="FFFF00"/>
                </a:solidFill>
              </a:rPr>
              <a:t>léto, </a:t>
            </a:r>
            <a:r>
              <a:rPr lang="cs-CZ" sz="4000" b="1" i="1" dirty="0" smtClean="0">
                <a:solidFill>
                  <a:srgbClr val="FFC000"/>
                </a:solidFill>
              </a:rPr>
              <a:t>podzim, </a:t>
            </a:r>
            <a:r>
              <a:rPr lang="cs-CZ" sz="4000" b="1" i="1" dirty="0" smtClean="0">
                <a:solidFill>
                  <a:srgbClr val="00B0F0"/>
                </a:solidFill>
              </a:rPr>
              <a:t>zima.</a:t>
            </a:r>
            <a:endParaRPr lang="cs-CZ" sz="4000" b="1" i="1" dirty="0" smtClean="0">
              <a:solidFill>
                <a:srgbClr val="92D050"/>
              </a:solidFill>
            </a:endParaRPr>
          </a:p>
          <a:p>
            <a:endParaRPr lang="cs-CZ" sz="4000" b="1" u="sng" dirty="0"/>
          </a:p>
        </p:txBody>
      </p:sp>
    </p:spTree>
  </p:cSld>
  <p:clrMapOvr>
    <a:masterClrMapping/>
  </p:clrMapOvr>
  <p:transition spd="slow">
    <p:newsflash/>
    <p:sndAc>
      <p:stSnd>
        <p:snd r:embed="rId2" name="wind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Kalendář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dissolve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JARO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b="1" dirty="0" smtClean="0"/>
              <a:t>Březen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Duben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Květen</a:t>
            </a:r>
          </a:p>
          <a:p>
            <a:pPr>
              <a:buNone/>
            </a:pPr>
            <a:endParaRPr lang="cs-CZ" sz="6000" b="1" dirty="0"/>
          </a:p>
        </p:txBody>
      </p:sp>
      <p:pic>
        <p:nvPicPr>
          <p:cNvPr id="1026" name="Picture 2" descr="C:\Users\PC\AppData\Local\Microsoft\Windows\Temporary Internet Files\Content.IE5\3YXYRSP2\MC9001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54721" y="1214423"/>
            <a:ext cx="1353102" cy="1357322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GWXK17IJ\MC9003049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3071810"/>
            <a:ext cx="1324970" cy="1214446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PL6XG2XP\MP9004278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5000636"/>
            <a:ext cx="908463" cy="12144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FF00"/>
                </a:solidFill>
              </a:rPr>
              <a:t>LÉTO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b="1" dirty="0" smtClean="0"/>
              <a:t>Červen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Červenec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Srpen</a:t>
            </a:r>
            <a:endParaRPr lang="cs-CZ" sz="6000" b="1" dirty="0"/>
          </a:p>
        </p:txBody>
      </p:sp>
      <p:pic>
        <p:nvPicPr>
          <p:cNvPr id="2054" name="Picture 6" descr="C:\Users\PC\AppData\Local\Microsoft\Windows\Temporary Internet Files\Content.IE5\3YXYRSP2\MP900439380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500174"/>
            <a:ext cx="1381330" cy="922202"/>
          </a:xfrm>
          <a:prstGeom prst="rect">
            <a:avLst/>
          </a:prstGeom>
          <a:noFill/>
        </p:spPr>
      </p:pic>
      <p:pic>
        <p:nvPicPr>
          <p:cNvPr id="2055" name="Picture 7" descr="C:\Users\PC\AppData\Local\Microsoft\Windows\Temporary Internet Files\Content.IE5\PL6XG2XP\MP900422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714876" y="3071810"/>
            <a:ext cx="1607983" cy="1071570"/>
          </a:xfrm>
          <a:prstGeom prst="rect">
            <a:avLst/>
          </a:prstGeom>
          <a:noFill/>
        </p:spPr>
      </p:pic>
      <p:pic>
        <p:nvPicPr>
          <p:cNvPr id="2056" name="Picture 8" descr="C:\Users\PC\AppData\Local\Microsoft\Windows\Temporary Internet Files\Content.IE5\PL6XG2XP\MC90020043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4643446"/>
            <a:ext cx="1128598" cy="11172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0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</a:rPr>
              <a:t>PODZIM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b="1" dirty="0" smtClean="0"/>
              <a:t>Září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Říjen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Listopad</a:t>
            </a:r>
            <a:endParaRPr lang="cs-CZ" sz="6000" b="1" dirty="0"/>
          </a:p>
        </p:txBody>
      </p:sp>
      <p:pic>
        <p:nvPicPr>
          <p:cNvPr id="3074" name="Picture 2" descr="C:\Users\PC\AppData\Local\Microsoft\Windows\Temporary Internet Files\Content.IE5\GWXK17IJ\MC9002339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7119" y="1214422"/>
            <a:ext cx="1106188" cy="1143008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ZE540D7A\MP9004340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2842" y="2786058"/>
            <a:ext cx="953697" cy="1428760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ZE540D7A\MP9004025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786058"/>
            <a:ext cx="1428760" cy="1392055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GWXK17IJ\MP90038282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2786058"/>
            <a:ext cx="1928826" cy="1377733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PL6XG2XP\MP9002275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00562" y="4786322"/>
            <a:ext cx="1000132" cy="14964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0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0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0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00B0F0"/>
                </a:solidFill>
              </a:rPr>
              <a:t>ZIMA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b="1" dirty="0" smtClean="0"/>
              <a:t>Prosinec</a:t>
            </a:r>
          </a:p>
          <a:p>
            <a:endParaRPr lang="cs-CZ" sz="6000" b="1" dirty="0" smtClean="0"/>
          </a:p>
          <a:p>
            <a:r>
              <a:rPr lang="cs-CZ" sz="6000" b="1" dirty="0" smtClean="0"/>
              <a:t>Leden</a:t>
            </a:r>
          </a:p>
          <a:p>
            <a:pPr>
              <a:buNone/>
            </a:pPr>
            <a:endParaRPr lang="cs-CZ" sz="6000" b="1" dirty="0" smtClean="0"/>
          </a:p>
          <a:p>
            <a:r>
              <a:rPr lang="cs-CZ" sz="6000" b="1" dirty="0" smtClean="0"/>
              <a:t>Únor</a:t>
            </a:r>
            <a:endParaRPr lang="cs-CZ" sz="6000" b="1" dirty="0"/>
          </a:p>
        </p:txBody>
      </p:sp>
      <p:pic>
        <p:nvPicPr>
          <p:cNvPr id="4098" name="Picture 2" descr="C:\Users\PC\AppData\Local\Microsoft\Windows\Temporary Internet Files\Content.IE5\GWXK17IJ\MP9004402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285860"/>
            <a:ext cx="904865" cy="1357298"/>
          </a:xfrm>
          <a:prstGeom prst="rect">
            <a:avLst/>
          </a:prstGeom>
          <a:noFill/>
        </p:spPr>
      </p:pic>
      <p:pic>
        <p:nvPicPr>
          <p:cNvPr id="4099" name="Picture 3" descr="C:\Users\PC\AppData\Local\Microsoft\Windows\Temporary Internet Files\Content.IE5\PL6XG2XP\MC9000200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3000372"/>
            <a:ext cx="1127578" cy="1162989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3YXYRSP2\MC9002152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4857760"/>
            <a:ext cx="1405389" cy="9312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b="1" dirty="0" smtClean="0"/>
              <a:t>LEDEN</a:t>
            </a:r>
          </a:p>
          <a:p>
            <a:pPr algn="ctr">
              <a:buNone/>
            </a:pPr>
            <a:r>
              <a:rPr lang="cs-CZ" sz="2000" b="1" dirty="0" smtClean="0"/>
              <a:t>ÚNOR</a:t>
            </a:r>
          </a:p>
          <a:p>
            <a:pPr algn="ctr">
              <a:buNone/>
            </a:pPr>
            <a:r>
              <a:rPr lang="cs-CZ" sz="2000" b="1" dirty="0" smtClean="0"/>
              <a:t>BŘEZEN</a:t>
            </a:r>
          </a:p>
          <a:p>
            <a:pPr algn="ctr">
              <a:buNone/>
            </a:pPr>
            <a:r>
              <a:rPr lang="cs-CZ" sz="2000" b="1" dirty="0" smtClean="0"/>
              <a:t>DUBEN</a:t>
            </a:r>
          </a:p>
          <a:p>
            <a:pPr algn="ctr">
              <a:buNone/>
            </a:pPr>
            <a:r>
              <a:rPr lang="cs-CZ" sz="2000" b="1" dirty="0" smtClean="0"/>
              <a:t>KVĚTEN</a:t>
            </a:r>
          </a:p>
          <a:p>
            <a:pPr algn="ctr">
              <a:buNone/>
            </a:pPr>
            <a:r>
              <a:rPr lang="cs-CZ" sz="2000" b="1" dirty="0" smtClean="0"/>
              <a:t>ČERVEN</a:t>
            </a:r>
          </a:p>
          <a:p>
            <a:pPr algn="ctr">
              <a:buNone/>
            </a:pPr>
            <a:r>
              <a:rPr lang="cs-CZ" sz="2000" b="1" dirty="0" smtClean="0"/>
              <a:t>ČERVENEC</a:t>
            </a:r>
          </a:p>
          <a:p>
            <a:pPr algn="ctr">
              <a:buNone/>
            </a:pPr>
            <a:r>
              <a:rPr lang="cs-CZ" sz="2000" b="1" dirty="0" smtClean="0"/>
              <a:t>SRPEN</a:t>
            </a:r>
          </a:p>
          <a:p>
            <a:pPr algn="ctr">
              <a:buNone/>
            </a:pPr>
            <a:r>
              <a:rPr lang="cs-CZ" sz="2000" b="1" dirty="0" smtClean="0"/>
              <a:t>ZÁŘÍ</a:t>
            </a:r>
          </a:p>
          <a:p>
            <a:pPr algn="ctr">
              <a:buNone/>
            </a:pPr>
            <a:r>
              <a:rPr lang="cs-CZ" sz="2000" b="1" dirty="0" smtClean="0"/>
              <a:t>ŘÍJEN</a:t>
            </a:r>
          </a:p>
          <a:p>
            <a:pPr algn="ctr">
              <a:buNone/>
            </a:pPr>
            <a:r>
              <a:rPr lang="cs-CZ" sz="2000" b="1" dirty="0" smtClean="0"/>
              <a:t>LISTOPAD</a:t>
            </a:r>
          </a:p>
          <a:p>
            <a:pPr algn="ctr">
              <a:buNone/>
            </a:pPr>
            <a:r>
              <a:rPr lang="cs-CZ" sz="2000" b="1" dirty="0" smtClean="0"/>
              <a:t>PROSINEC</a:t>
            </a:r>
            <a:endParaRPr lang="cs-CZ" sz="2000" b="1" dirty="0"/>
          </a:p>
        </p:txBody>
      </p:sp>
    </p:spTree>
  </p:cSld>
  <p:clrMapOvr>
    <a:masterClrMapping/>
  </p:clrMapOvr>
  <p:transition spd="slow">
    <p:pull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165</TotalTime>
  <Words>212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Původ</vt:lpstr>
      <vt:lpstr>Snímek 1</vt:lpstr>
      <vt:lpstr>Anotace</vt:lpstr>
      <vt:lpstr>Kalendář</vt:lpstr>
      <vt:lpstr>Kalendářní rok</vt:lpstr>
      <vt:lpstr>Kalendář</vt:lpstr>
      <vt:lpstr>JARO</vt:lpstr>
      <vt:lpstr>LÉTO</vt:lpstr>
      <vt:lpstr>PODZIM</vt:lpstr>
      <vt:lpstr>ZIMA</vt:lpstr>
      <vt:lpstr>Měsíce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Kalendář</dc:title>
  <dc:creator>PC</dc:creator>
  <cp:lastModifiedBy>ZŠ Uh.Ostroh</cp:lastModifiedBy>
  <cp:revision>20</cp:revision>
  <dcterms:created xsi:type="dcterms:W3CDTF">2011-11-13T18:48:02Z</dcterms:created>
  <dcterms:modified xsi:type="dcterms:W3CDTF">2011-11-15T12:02:02Z</dcterms:modified>
</cp:coreProperties>
</file>