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ED9F9F-932D-45D9-830D-BE981887562A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810F97C3-AE4B-4AF5-8E4D-611806A80155}">
      <dgm:prSet phldrT="[Text]"/>
      <dgm:spPr/>
      <dgm:t>
        <a:bodyPr/>
        <a:lstStyle/>
        <a:p>
          <a:r>
            <a:rPr lang="cs-CZ" dirty="0" err="1" smtClean="0"/>
            <a:t>marzec</a:t>
          </a:r>
          <a:endParaRPr lang="cs-CZ" dirty="0"/>
        </a:p>
      </dgm:t>
    </dgm:pt>
    <dgm:pt modelId="{693BBEC2-09FB-473E-B9DD-B0838C8EDD5E}" type="parTrans" cxnId="{5FA8E6BF-B862-48D0-890B-7EF87580E7B8}">
      <dgm:prSet/>
      <dgm:spPr/>
      <dgm:t>
        <a:bodyPr/>
        <a:lstStyle/>
        <a:p>
          <a:endParaRPr lang="cs-CZ"/>
        </a:p>
      </dgm:t>
    </dgm:pt>
    <dgm:pt modelId="{4A2027E8-8583-4DB3-87F8-85CFE0ED4960}" type="sibTrans" cxnId="{5FA8E6BF-B862-48D0-890B-7EF87580E7B8}">
      <dgm:prSet/>
      <dgm:spPr/>
      <dgm:t>
        <a:bodyPr/>
        <a:lstStyle/>
        <a:p>
          <a:endParaRPr lang="cs-CZ"/>
        </a:p>
      </dgm:t>
    </dgm:pt>
    <dgm:pt modelId="{0D1CB479-1353-467D-AAFB-77EBB2463AB6}">
      <dgm:prSet phldrT="[Text]"/>
      <dgm:spPr/>
      <dgm:t>
        <a:bodyPr/>
        <a:lstStyle/>
        <a:p>
          <a:r>
            <a:rPr lang="cs-CZ" dirty="0" err="1" smtClean="0"/>
            <a:t>kwiecie</a:t>
          </a:r>
          <a:r>
            <a:rPr lang="pl-PL" dirty="0" smtClean="0"/>
            <a:t>ń</a:t>
          </a:r>
          <a:endParaRPr lang="cs-CZ" dirty="0"/>
        </a:p>
      </dgm:t>
    </dgm:pt>
    <dgm:pt modelId="{97C16327-484D-4699-AE15-49715DA5C430}" type="parTrans" cxnId="{FA3EA8BE-FB12-4EF1-9470-CCE94E0B3CD8}">
      <dgm:prSet/>
      <dgm:spPr/>
      <dgm:t>
        <a:bodyPr/>
        <a:lstStyle/>
        <a:p>
          <a:endParaRPr lang="cs-CZ"/>
        </a:p>
      </dgm:t>
    </dgm:pt>
    <dgm:pt modelId="{A99DA3EF-004A-4EAA-A1A5-110C6EEF6465}" type="sibTrans" cxnId="{FA3EA8BE-FB12-4EF1-9470-CCE94E0B3CD8}">
      <dgm:prSet/>
      <dgm:spPr/>
      <dgm:t>
        <a:bodyPr/>
        <a:lstStyle/>
        <a:p>
          <a:endParaRPr lang="cs-CZ"/>
        </a:p>
      </dgm:t>
    </dgm:pt>
    <dgm:pt modelId="{03679D7D-BF21-48D7-A882-992DC308B2F5}">
      <dgm:prSet phldrT="[Text]"/>
      <dgm:spPr/>
      <dgm:t>
        <a:bodyPr/>
        <a:lstStyle/>
        <a:p>
          <a:r>
            <a:rPr lang="pl-PL" dirty="0" smtClean="0"/>
            <a:t>maj</a:t>
          </a:r>
          <a:endParaRPr lang="cs-CZ" dirty="0"/>
        </a:p>
      </dgm:t>
    </dgm:pt>
    <dgm:pt modelId="{C2D9A759-36CA-42CB-ABDA-A7CFA1E466CE}" type="parTrans" cxnId="{ECFE66B9-EC6A-4308-B8E6-F7690D404FF3}">
      <dgm:prSet/>
      <dgm:spPr/>
      <dgm:t>
        <a:bodyPr/>
        <a:lstStyle/>
        <a:p>
          <a:endParaRPr lang="cs-CZ"/>
        </a:p>
      </dgm:t>
    </dgm:pt>
    <dgm:pt modelId="{E4B2035E-0A72-4680-87CB-585F3DA1E752}" type="sibTrans" cxnId="{ECFE66B9-EC6A-4308-B8E6-F7690D404FF3}">
      <dgm:prSet/>
      <dgm:spPr/>
      <dgm:t>
        <a:bodyPr/>
        <a:lstStyle/>
        <a:p>
          <a:endParaRPr lang="cs-CZ"/>
        </a:p>
      </dgm:t>
    </dgm:pt>
    <dgm:pt modelId="{04A7CEB6-B6D7-4C8C-9DA9-9CBAF10ACD2B}" type="pres">
      <dgm:prSet presAssocID="{01ED9F9F-932D-45D9-830D-BE981887562A}" presName="compositeShape" presStyleCnt="0">
        <dgm:presLayoutVars>
          <dgm:chMax val="7"/>
          <dgm:dir/>
          <dgm:resizeHandles val="exact"/>
        </dgm:presLayoutVars>
      </dgm:prSet>
      <dgm:spPr/>
    </dgm:pt>
    <dgm:pt modelId="{38F7D27A-F4FD-44D6-8639-BC4B1318A3C5}" type="pres">
      <dgm:prSet presAssocID="{01ED9F9F-932D-45D9-830D-BE981887562A}" presName="wedge1" presStyleLbl="node1" presStyleIdx="0" presStyleCnt="3"/>
      <dgm:spPr/>
      <dgm:t>
        <a:bodyPr/>
        <a:lstStyle/>
        <a:p>
          <a:endParaRPr lang="cs-CZ"/>
        </a:p>
      </dgm:t>
    </dgm:pt>
    <dgm:pt modelId="{384FB30F-A82B-46DD-8B98-83672819B2DF}" type="pres">
      <dgm:prSet presAssocID="{01ED9F9F-932D-45D9-830D-BE981887562A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E390-AF4A-4DE6-92B0-ED9E2E7A1290}" type="pres">
      <dgm:prSet presAssocID="{01ED9F9F-932D-45D9-830D-BE981887562A}" presName="wedge2" presStyleLbl="node1" presStyleIdx="1" presStyleCnt="3"/>
      <dgm:spPr/>
      <dgm:t>
        <a:bodyPr/>
        <a:lstStyle/>
        <a:p>
          <a:endParaRPr lang="cs-CZ"/>
        </a:p>
      </dgm:t>
    </dgm:pt>
    <dgm:pt modelId="{75D4A4D6-945B-43CC-BF29-4FD20C184FCB}" type="pres">
      <dgm:prSet presAssocID="{01ED9F9F-932D-45D9-830D-BE981887562A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BA832-99C4-4AE0-8CBF-12FA81758037}" type="pres">
      <dgm:prSet presAssocID="{01ED9F9F-932D-45D9-830D-BE981887562A}" presName="wedge3" presStyleLbl="node1" presStyleIdx="2" presStyleCnt="3"/>
      <dgm:spPr/>
      <dgm:t>
        <a:bodyPr/>
        <a:lstStyle/>
        <a:p>
          <a:endParaRPr lang="cs-CZ"/>
        </a:p>
      </dgm:t>
    </dgm:pt>
    <dgm:pt modelId="{02BC8F0A-DC03-4111-B968-C2B16DA9038A}" type="pres">
      <dgm:prSet presAssocID="{01ED9F9F-932D-45D9-830D-BE981887562A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F49987-F553-4380-B00F-E244A61D051C}" type="presOf" srcId="{03679D7D-BF21-48D7-A882-992DC308B2F5}" destId="{98BBA832-99C4-4AE0-8CBF-12FA81758037}" srcOrd="0" destOrd="0" presId="urn:microsoft.com/office/officeart/2005/8/layout/chart3"/>
    <dgm:cxn modelId="{3B4126FB-3BD3-4C8C-B39E-868FE1E0B182}" type="presOf" srcId="{03679D7D-BF21-48D7-A882-992DC308B2F5}" destId="{02BC8F0A-DC03-4111-B968-C2B16DA9038A}" srcOrd="1" destOrd="0" presId="urn:microsoft.com/office/officeart/2005/8/layout/chart3"/>
    <dgm:cxn modelId="{A190E235-3C7C-4C10-8DA7-E48070559AF8}" type="presOf" srcId="{810F97C3-AE4B-4AF5-8E4D-611806A80155}" destId="{38F7D27A-F4FD-44D6-8639-BC4B1318A3C5}" srcOrd="0" destOrd="0" presId="urn:microsoft.com/office/officeart/2005/8/layout/chart3"/>
    <dgm:cxn modelId="{A300C74E-5885-4C8E-8FCD-B3AD75B4DB87}" type="presOf" srcId="{0D1CB479-1353-467D-AAFB-77EBB2463AB6}" destId="{75D4A4D6-945B-43CC-BF29-4FD20C184FCB}" srcOrd="1" destOrd="0" presId="urn:microsoft.com/office/officeart/2005/8/layout/chart3"/>
    <dgm:cxn modelId="{ECFE66B9-EC6A-4308-B8E6-F7690D404FF3}" srcId="{01ED9F9F-932D-45D9-830D-BE981887562A}" destId="{03679D7D-BF21-48D7-A882-992DC308B2F5}" srcOrd="2" destOrd="0" parTransId="{C2D9A759-36CA-42CB-ABDA-A7CFA1E466CE}" sibTransId="{E4B2035E-0A72-4680-87CB-585F3DA1E752}"/>
    <dgm:cxn modelId="{2EBE400F-44DB-420A-81C1-86519B39B1D5}" type="presOf" srcId="{810F97C3-AE4B-4AF5-8E4D-611806A80155}" destId="{384FB30F-A82B-46DD-8B98-83672819B2DF}" srcOrd="1" destOrd="0" presId="urn:microsoft.com/office/officeart/2005/8/layout/chart3"/>
    <dgm:cxn modelId="{5FA8E6BF-B862-48D0-890B-7EF87580E7B8}" srcId="{01ED9F9F-932D-45D9-830D-BE981887562A}" destId="{810F97C3-AE4B-4AF5-8E4D-611806A80155}" srcOrd="0" destOrd="0" parTransId="{693BBEC2-09FB-473E-B9DD-B0838C8EDD5E}" sibTransId="{4A2027E8-8583-4DB3-87F8-85CFE0ED4960}"/>
    <dgm:cxn modelId="{20760CE2-0419-42DC-A338-DB9415016E8B}" type="presOf" srcId="{01ED9F9F-932D-45D9-830D-BE981887562A}" destId="{04A7CEB6-B6D7-4C8C-9DA9-9CBAF10ACD2B}" srcOrd="0" destOrd="0" presId="urn:microsoft.com/office/officeart/2005/8/layout/chart3"/>
    <dgm:cxn modelId="{FA3EA8BE-FB12-4EF1-9470-CCE94E0B3CD8}" srcId="{01ED9F9F-932D-45D9-830D-BE981887562A}" destId="{0D1CB479-1353-467D-AAFB-77EBB2463AB6}" srcOrd="1" destOrd="0" parTransId="{97C16327-484D-4699-AE15-49715DA5C430}" sibTransId="{A99DA3EF-004A-4EAA-A1A5-110C6EEF6465}"/>
    <dgm:cxn modelId="{D8B35BCA-C54A-462A-A49C-71BD7C62BB26}" type="presOf" srcId="{0D1CB479-1353-467D-AAFB-77EBB2463AB6}" destId="{4F90E390-AF4A-4DE6-92B0-ED9E2E7A1290}" srcOrd="0" destOrd="0" presId="urn:microsoft.com/office/officeart/2005/8/layout/chart3"/>
    <dgm:cxn modelId="{6901A659-7BE6-4D99-BE97-FAE043B8C3A2}" type="presParOf" srcId="{04A7CEB6-B6D7-4C8C-9DA9-9CBAF10ACD2B}" destId="{38F7D27A-F4FD-44D6-8639-BC4B1318A3C5}" srcOrd="0" destOrd="0" presId="urn:microsoft.com/office/officeart/2005/8/layout/chart3"/>
    <dgm:cxn modelId="{E067DCA8-9B49-42B5-8290-C73197154B6B}" type="presParOf" srcId="{04A7CEB6-B6D7-4C8C-9DA9-9CBAF10ACD2B}" destId="{384FB30F-A82B-46DD-8B98-83672819B2DF}" srcOrd="1" destOrd="0" presId="urn:microsoft.com/office/officeart/2005/8/layout/chart3"/>
    <dgm:cxn modelId="{8753AB8F-3B86-4F05-B83E-04B78CD7D85F}" type="presParOf" srcId="{04A7CEB6-B6D7-4C8C-9DA9-9CBAF10ACD2B}" destId="{4F90E390-AF4A-4DE6-92B0-ED9E2E7A1290}" srcOrd="2" destOrd="0" presId="urn:microsoft.com/office/officeart/2005/8/layout/chart3"/>
    <dgm:cxn modelId="{698498D8-9ACA-49FA-BB54-6C4A4B73EC65}" type="presParOf" srcId="{04A7CEB6-B6D7-4C8C-9DA9-9CBAF10ACD2B}" destId="{75D4A4D6-945B-43CC-BF29-4FD20C184FCB}" srcOrd="3" destOrd="0" presId="urn:microsoft.com/office/officeart/2005/8/layout/chart3"/>
    <dgm:cxn modelId="{5136CF54-4A4E-42FC-B64F-0ABFDF71F589}" type="presParOf" srcId="{04A7CEB6-B6D7-4C8C-9DA9-9CBAF10ACD2B}" destId="{98BBA832-99C4-4AE0-8CBF-12FA81758037}" srcOrd="4" destOrd="0" presId="urn:microsoft.com/office/officeart/2005/8/layout/chart3"/>
    <dgm:cxn modelId="{791DB34E-C357-47BF-8CF1-24E04EEAECDC}" type="presParOf" srcId="{04A7CEB6-B6D7-4C8C-9DA9-9CBAF10ACD2B}" destId="{02BC8F0A-DC03-4111-B968-C2B16DA9038A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F07455-F1D1-411D-9477-FC56547F254A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9164CD1F-B580-4257-8E3D-CDC2568342F6}">
      <dgm:prSet phldrT="[Text]"/>
      <dgm:spPr/>
      <dgm:t>
        <a:bodyPr/>
        <a:lstStyle/>
        <a:p>
          <a:r>
            <a:rPr lang="pl-PL" dirty="0" smtClean="0"/>
            <a:t>czerwiec</a:t>
          </a:r>
          <a:endParaRPr lang="cs-CZ" dirty="0"/>
        </a:p>
      </dgm:t>
    </dgm:pt>
    <dgm:pt modelId="{97F64C40-2F7E-4148-96A2-E7695FB37104}" type="parTrans" cxnId="{126A48E1-3A16-4DF5-BCF8-3387052338D7}">
      <dgm:prSet/>
      <dgm:spPr/>
      <dgm:t>
        <a:bodyPr/>
        <a:lstStyle/>
        <a:p>
          <a:endParaRPr lang="cs-CZ"/>
        </a:p>
      </dgm:t>
    </dgm:pt>
    <dgm:pt modelId="{98AEE62B-DB37-47A1-B7CA-503BEBF15558}" type="sibTrans" cxnId="{126A48E1-3A16-4DF5-BCF8-3387052338D7}">
      <dgm:prSet/>
      <dgm:spPr/>
      <dgm:t>
        <a:bodyPr/>
        <a:lstStyle/>
        <a:p>
          <a:endParaRPr lang="cs-CZ"/>
        </a:p>
      </dgm:t>
    </dgm:pt>
    <dgm:pt modelId="{AF443331-A6DC-4616-BBC0-8ABA4C68B461}">
      <dgm:prSet phldrT="[Text]"/>
      <dgm:spPr/>
      <dgm:t>
        <a:bodyPr/>
        <a:lstStyle/>
        <a:p>
          <a:r>
            <a:rPr lang="pl-PL" dirty="0" smtClean="0"/>
            <a:t>lipiec</a:t>
          </a:r>
          <a:endParaRPr lang="cs-CZ" dirty="0"/>
        </a:p>
      </dgm:t>
    </dgm:pt>
    <dgm:pt modelId="{C40CC9B9-3636-4448-8444-486FFD5326D4}" type="parTrans" cxnId="{EB991B04-DEA3-45DB-98B4-927EE65DE2FD}">
      <dgm:prSet/>
      <dgm:spPr/>
      <dgm:t>
        <a:bodyPr/>
        <a:lstStyle/>
        <a:p>
          <a:endParaRPr lang="cs-CZ"/>
        </a:p>
      </dgm:t>
    </dgm:pt>
    <dgm:pt modelId="{70C7EAD2-5CE6-4E2B-95C6-0A14503D9746}" type="sibTrans" cxnId="{EB991B04-DEA3-45DB-98B4-927EE65DE2FD}">
      <dgm:prSet/>
      <dgm:spPr/>
      <dgm:t>
        <a:bodyPr/>
        <a:lstStyle/>
        <a:p>
          <a:endParaRPr lang="cs-CZ"/>
        </a:p>
      </dgm:t>
    </dgm:pt>
    <dgm:pt modelId="{9389DA43-D685-4FD5-832F-21A856D2134A}">
      <dgm:prSet phldrT="[Text]"/>
      <dgm:spPr/>
      <dgm:t>
        <a:bodyPr/>
        <a:lstStyle/>
        <a:p>
          <a:r>
            <a:rPr lang="pl-PL" dirty="0" smtClean="0"/>
            <a:t>sierpień</a:t>
          </a:r>
          <a:endParaRPr lang="cs-CZ" dirty="0"/>
        </a:p>
      </dgm:t>
    </dgm:pt>
    <dgm:pt modelId="{599B5231-E8B1-4FA9-B1B8-F355D2308FD9}" type="parTrans" cxnId="{AB6E86CA-76E5-4976-B926-86E5240F93BC}">
      <dgm:prSet/>
      <dgm:spPr/>
      <dgm:t>
        <a:bodyPr/>
        <a:lstStyle/>
        <a:p>
          <a:endParaRPr lang="cs-CZ"/>
        </a:p>
      </dgm:t>
    </dgm:pt>
    <dgm:pt modelId="{C3D533B0-E812-413B-8BCB-C38078B731C1}" type="sibTrans" cxnId="{AB6E86CA-76E5-4976-B926-86E5240F93BC}">
      <dgm:prSet/>
      <dgm:spPr/>
      <dgm:t>
        <a:bodyPr/>
        <a:lstStyle/>
        <a:p>
          <a:endParaRPr lang="cs-CZ"/>
        </a:p>
      </dgm:t>
    </dgm:pt>
    <dgm:pt modelId="{D09EFA87-E0F7-4842-A283-D5BEB435F767}" type="pres">
      <dgm:prSet presAssocID="{F0F07455-F1D1-411D-9477-FC56547F254A}" presName="compositeShape" presStyleCnt="0">
        <dgm:presLayoutVars>
          <dgm:chMax val="7"/>
          <dgm:dir/>
          <dgm:resizeHandles val="exact"/>
        </dgm:presLayoutVars>
      </dgm:prSet>
      <dgm:spPr/>
    </dgm:pt>
    <dgm:pt modelId="{D8255F58-6821-47C5-BE59-1E22A0EDBF4E}" type="pres">
      <dgm:prSet presAssocID="{F0F07455-F1D1-411D-9477-FC56547F254A}" presName="wedge1" presStyleLbl="node1" presStyleIdx="0" presStyleCnt="3"/>
      <dgm:spPr/>
      <dgm:t>
        <a:bodyPr/>
        <a:lstStyle/>
        <a:p>
          <a:endParaRPr lang="cs-CZ"/>
        </a:p>
      </dgm:t>
    </dgm:pt>
    <dgm:pt modelId="{6209CF61-9DF9-4B95-BA46-72A8E8BAD252}" type="pres">
      <dgm:prSet presAssocID="{F0F07455-F1D1-411D-9477-FC56547F254A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BBE83C-756A-4AC1-8044-4EB4E889055E}" type="pres">
      <dgm:prSet presAssocID="{F0F07455-F1D1-411D-9477-FC56547F254A}" presName="wedge2" presStyleLbl="node1" presStyleIdx="1" presStyleCnt="3"/>
      <dgm:spPr/>
      <dgm:t>
        <a:bodyPr/>
        <a:lstStyle/>
        <a:p>
          <a:endParaRPr lang="cs-CZ"/>
        </a:p>
      </dgm:t>
    </dgm:pt>
    <dgm:pt modelId="{97DFEE78-605E-43C7-9572-78C8DBE35DB5}" type="pres">
      <dgm:prSet presAssocID="{F0F07455-F1D1-411D-9477-FC56547F254A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68F79F-B5AA-4617-A488-3F62DEC8922A}" type="pres">
      <dgm:prSet presAssocID="{F0F07455-F1D1-411D-9477-FC56547F254A}" presName="wedge3" presStyleLbl="node1" presStyleIdx="2" presStyleCnt="3"/>
      <dgm:spPr/>
      <dgm:t>
        <a:bodyPr/>
        <a:lstStyle/>
        <a:p>
          <a:endParaRPr lang="cs-CZ"/>
        </a:p>
      </dgm:t>
    </dgm:pt>
    <dgm:pt modelId="{81FA68F8-922A-4CB2-8B69-4FAAE42780A0}" type="pres">
      <dgm:prSet presAssocID="{F0F07455-F1D1-411D-9477-FC56547F254A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BFAE24-5E3B-4156-839F-759415A066B6}" type="presOf" srcId="{AF443331-A6DC-4616-BBC0-8ABA4C68B461}" destId="{EDBBE83C-756A-4AC1-8044-4EB4E889055E}" srcOrd="0" destOrd="0" presId="urn:microsoft.com/office/officeart/2005/8/layout/chart3"/>
    <dgm:cxn modelId="{3FC0C12F-C15E-49B1-8500-96547D272B64}" type="presOf" srcId="{F0F07455-F1D1-411D-9477-FC56547F254A}" destId="{D09EFA87-E0F7-4842-A283-D5BEB435F767}" srcOrd="0" destOrd="0" presId="urn:microsoft.com/office/officeart/2005/8/layout/chart3"/>
    <dgm:cxn modelId="{EB991B04-DEA3-45DB-98B4-927EE65DE2FD}" srcId="{F0F07455-F1D1-411D-9477-FC56547F254A}" destId="{AF443331-A6DC-4616-BBC0-8ABA4C68B461}" srcOrd="1" destOrd="0" parTransId="{C40CC9B9-3636-4448-8444-486FFD5326D4}" sibTransId="{70C7EAD2-5CE6-4E2B-95C6-0A14503D9746}"/>
    <dgm:cxn modelId="{92E300BE-4753-4F1A-956C-74FC9A992EC0}" type="presOf" srcId="{9164CD1F-B580-4257-8E3D-CDC2568342F6}" destId="{6209CF61-9DF9-4B95-BA46-72A8E8BAD252}" srcOrd="1" destOrd="0" presId="urn:microsoft.com/office/officeart/2005/8/layout/chart3"/>
    <dgm:cxn modelId="{126A48E1-3A16-4DF5-BCF8-3387052338D7}" srcId="{F0F07455-F1D1-411D-9477-FC56547F254A}" destId="{9164CD1F-B580-4257-8E3D-CDC2568342F6}" srcOrd="0" destOrd="0" parTransId="{97F64C40-2F7E-4148-96A2-E7695FB37104}" sibTransId="{98AEE62B-DB37-47A1-B7CA-503BEBF15558}"/>
    <dgm:cxn modelId="{82D19380-5C4C-44BF-8065-BF27C2C0F051}" type="presOf" srcId="{9164CD1F-B580-4257-8E3D-CDC2568342F6}" destId="{D8255F58-6821-47C5-BE59-1E22A0EDBF4E}" srcOrd="0" destOrd="0" presId="urn:microsoft.com/office/officeart/2005/8/layout/chart3"/>
    <dgm:cxn modelId="{B40B7E51-CFFA-4EF6-8A93-B37E37491BAA}" type="presOf" srcId="{9389DA43-D685-4FD5-832F-21A856D2134A}" destId="{81FA68F8-922A-4CB2-8B69-4FAAE42780A0}" srcOrd="1" destOrd="0" presId="urn:microsoft.com/office/officeart/2005/8/layout/chart3"/>
    <dgm:cxn modelId="{AA98BA4B-F271-4572-B255-769AB6C4EB8F}" type="presOf" srcId="{9389DA43-D685-4FD5-832F-21A856D2134A}" destId="{BD68F79F-B5AA-4617-A488-3F62DEC8922A}" srcOrd="0" destOrd="0" presId="urn:microsoft.com/office/officeart/2005/8/layout/chart3"/>
    <dgm:cxn modelId="{AB6E86CA-76E5-4976-B926-86E5240F93BC}" srcId="{F0F07455-F1D1-411D-9477-FC56547F254A}" destId="{9389DA43-D685-4FD5-832F-21A856D2134A}" srcOrd="2" destOrd="0" parTransId="{599B5231-E8B1-4FA9-B1B8-F355D2308FD9}" sibTransId="{C3D533B0-E812-413B-8BCB-C38078B731C1}"/>
    <dgm:cxn modelId="{BC73E09C-E186-4CED-A672-CC4D90A6D96B}" type="presOf" srcId="{AF443331-A6DC-4616-BBC0-8ABA4C68B461}" destId="{97DFEE78-605E-43C7-9572-78C8DBE35DB5}" srcOrd="1" destOrd="0" presId="urn:microsoft.com/office/officeart/2005/8/layout/chart3"/>
    <dgm:cxn modelId="{3B42C1C8-93E1-4C9A-8A0E-6122DF647E20}" type="presParOf" srcId="{D09EFA87-E0F7-4842-A283-D5BEB435F767}" destId="{D8255F58-6821-47C5-BE59-1E22A0EDBF4E}" srcOrd="0" destOrd="0" presId="urn:microsoft.com/office/officeart/2005/8/layout/chart3"/>
    <dgm:cxn modelId="{CD5C6DD1-5AD1-4805-9D22-14AA377A528C}" type="presParOf" srcId="{D09EFA87-E0F7-4842-A283-D5BEB435F767}" destId="{6209CF61-9DF9-4B95-BA46-72A8E8BAD252}" srcOrd="1" destOrd="0" presId="urn:microsoft.com/office/officeart/2005/8/layout/chart3"/>
    <dgm:cxn modelId="{F4A17C2C-C80B-42C2-BBA4-BD38A603A98D}" type="presParOf" srcId="{D09EFA87-E0F7-4842-A283-D5BEB435F767}" destId="{EDBBE83C-756A-4AC1-8044-4EB4E889055E}" srcOrd="2" destOrd="0" presId="urn:microsoft.com/office/officeart/2005/8/layout/chart3"/>
    <dgm:cxn modelId="{A0372396-BF8B-400F-94C1-EAD664DA76DF}" type="presParOf" srcId="{D09EFA87-E0F7-4842-A283-D5BEB435F767}" destId="{97DFEE78-605E-43C7-9572-78C8DBE35DB5}" srcOrd="3" destOrd="0" presId="urn:microsoft.com/office/officeart/2005/8/layout/chart3"/>
    <dgm:cxn modelId="{95AA0849-2413-4CD1-9B74-E4E939E43E68}" type="presParOf" srcId="{D09EFA87-E0F7-4842-A283-D5BEB435F767}" destId="{BD68F79F-B5AA-4617-A488-3F62DEC8922A}" srcOrd="4" destOrd="0" presId="urn:microsoft.com/office/officeart/2005/8/layout/chart3"/>
    <dgm:cxn modelId="{810CEF9B-87D2-48C2-9DC7-F45A98033711}" type="presParOf" srcId="{D09EFA87-E0F7-4842-A283-D5BEB435F767}" destId="{81FA68F8-922A-4CB2-8B69-4FAAE42780A0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FF7820-CC10-4F13-B11C-976B7290B987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83D36207-34D4-4525-A947-CB0259B258A4}">
      <dgm:prSet phldrT="[Text]"/>
      <dgm:spPr/>
      <dgm:t>
        <a:bodyPr/>
        <a:lstStyle/>
        <a:p>
          <a:r>
            <a:rPr lang="pl-PL" dirty="0" smtClean="0"/>
            <a:t>wrzesień</a:t>
          </a:r>
          <a:endParaRPr lang="cs-CZ" dirty="0"/>
        </a:p>
      </dgm:t>
    </dgm:pt>
    <dgm:pt modelId="{2E72BA01-60AE-4019-AC34-A001C33CC8BA}" type="parTrans" cxnId="{1C63F616-320F-4E4F-ADC6-33EB944FA812}">
      <dgm:prSet/>
      <dgm:spPr/>
      <dgm:t>
        <a:bodyPr/>
        <a:lstStyle/>
        <a:p>
          <a:endParaRPr lang="cs-CZ"/>
        </a:p>
      </dgm:t>
    </dgm:pt>
    <dgm:pt modelId="{930EF538-8739-4808-9EC8-E790EF2E0DEE}" type="sibTrans" cxnId="{1C63F616-320F-4E4F-ADC6-33EB944FA812}">
      <dgm:prSet/>
      <dgm:spPr/>
      <dgm:t>
        <a:bodyPr/>
        <a:lstStyle/>
        <a:p>
          <a:endParaRPr lang="cs-CZ"/>
        </a:p>
      </dgm:t>
    </dgm:pt>
    <dgm:pt modelId="{3C170A71-3465-461A-B19C-CD68C64B9019}">
      <dgm:prSet phldrT="[Text]"/>
      <dgm:spPr/>
      <dgm:t>
        <a:bodyPr/>
        <a:lstStyle/>
        <a:p>
          <a:r>
            <a:rPr lang="pl-PL" dirty="0" smtClean="0"/>
            <a:t>październik</a:t>
          </a:r>
          <a:endParaRPr lang="cs-CZ" dirty="0"/>
        </a:p>
      </dgm:t>
    </dgm:pt>
    <dgm:pt modelId="{B6402864-3403-4708-A862-794AFEF92256}" type="parTrans" cxnId="{DF737329-13E5-4A3B-984A-83B52A4D7F08}">
      <dgm:prSet/>
      <dgm:spPr/>
      <dgm:t>
        <a:bodyPr/>
        <a:lstStyle/>
        <a:p>
          <a:endParaRPr lang="cs-CZ"/>
        </a:p>
      </dgm:t>
    </dgm:pt>
    <dgm:pt modelId="{C04B2E40-C213-49C6-BEEA-FC359BFF5510}" type="sibTrans" cxnId="{DF737329-13E5-4A3B-984A-83B52A4D7F08}">
      <dgm:prSet/>
      <dgm:spPr/>
      <dgm:t>
        <a:bodyPr/>
        <a:lstStyle/>
        <a:p>
          <a:endParaRPr lang="cs-CZ"/>
        </a:p>
      </dgm:t>
    </dgm:pt>
    <dgm:pt modelId="{58519BB9-01B9-47BF-ADFF-0327BC7296CA}">
      <dgm:prSet phldrT="[Text]"/>
      <dgm:spPr/>
      <dgm:t>
        <a:bodyPr/>
        <a:lstStyle/>
        <a:p>
          <a:r>
            <a:rPr lang="pl-PL" dirty="0" smtClean="0"/>
            <a:t>listopad</a:t>
          </a:r>
          <a:endParaRPr lang="cs-CZ" dirty="0"/>
        </a:p>
      </dgm:t>
    </dgm:pt>
    <dgm:pt modelId="{465CC9BA-BB0E-4F0B-AD82-CEFEC307F335}" type="parTrans" cxnId="{9BE90D91-33B3-4AB1-80A8-0514A696398A}">
      <dgm:prSet/>
      <dgm:spPr/>
      <dgm:t>
        <a:bodyPr/>
        <a:lstStyle/>
        <a:p>
          <a:endParaRPr lang="cs-CZ"/>
        </a:p>
      </dgm:t>
    </dgm:pt>
    <dgm:pt modelId="{60792C76-6158-4FA7-800C-E5E3E08BE354}" type="sibTrans" cxnId="{9BE90D91-33B3-4AB1-80A8-0514A696398A}">
      <dgm:prSet/>
      <dgm:spPr/>
      <dgm:t>
        <a:bodyPr/>
        <a:lstStyle/>
        <a:p>
          <a:endParaRPr lang="cs-CZ"/>
        </a:p>
      </dgm:t>
    </dgm:pt>
    <dgm:pt modelId="{4641A5E4-3CF4-4620-BEBF-9FC11C77EF48}" type="pres">
      <dgm:prSet presAssocID="{6FFF7820-CC10-4F13-B11C-976B7290B987}" presName="compositeShape" presStyleCnt="0">
        <dgm:presLayoutVars>
          <dgm:chMax val="7"/>
          <dgm:dir/>
          <dgm:resizeHandles val="exact"/>
        </dgm:presLayoutVars>
      </dgm:prSet>
      <dgm:spPr/>
    </dgm:pt>
    <dgm:pt modelId="{69D8259B-DE36-49EF-AEFD-4B9DA499DE67}" type="pres">
      <dgm:prSet presAssocID="{6FFF7820-CC10-4F13-B11C-976B7290B987}" presName="wedge1" presStyleLbl="node1" presStyleIdx="0" presStyleCnt="3"/>
      <dgm:spPr/>
      <dgm:t>
        <a:bodyPr/>
        <a:lstStyle/>
        <a:p>
          <a:endParaRPr lang="cs-CZ"/>
        </a:p>
      </dgm:t>
    </dgm:pt>
    <dgm:pt modelId="{68AB8FC2-8752-422C-BA09-3DEC8A288BE8}" type="pres">
      <dgm:prSet presAssocID="{6FFF7820-CC10-4F13-B11C-976B7290B987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F328C6-9DDD-435B-B611-4B7D05F115B4}" type="pres">
      <dgm:prSet presAssocID="{6FFF7820-CC10-4F13-B11C-976B7290B987}" presName="wedge2" presStyleLbl="node1" presStyleIdx="1" presStyleCnt="3"/>
      <dgm:spPr/>
      <dgm:t>
        <a:bodyPr/>
        <a:lstStyle/>
        <a:p>
          <a:endParaRPr lang="cs-CZ"/>
        </a:p>
      </dgm:t>
    </dgm:pt>
    <dgm:pt modelId="{F92FAC88-C9AE-4D17-B0DF-38319442187D}" type="pres">
      <dgm:prSet presAssocID="{6FFF7820-CC10-4F13-B11C-976B7290B987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C430D-ED63-451D-85F5-72BDE1E51C0E}" type="pres">
      <dgm:prSet presAssocID="{6FFF7820-CC10-4F13-B11C-976B7290B987}" presName="wedge3" presStyleLbl="node1" presStyleIdx="2" presStyleCnt="3"/>
      <dgm:spPr/>
      <dgm:t>
        <a:bodyPr/>
        <a:lstStyle/>
        <a:p>
          <a:endParaRPr lang="cs-CZ"/>
        </a:p>
      </dgm:t>
    </dgm:pt>
    <dgm:pt modelId="{8572BC32-1642-4BDF-8879-163FA7C42361}" type="pres">
      <dgm:prSet presAssocID="{6FFF7820-CC10-4F13-B11C-976B7290B987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AD5827-B922-4743-A3BB-FE1BB554C389}" type="presOf" srcId="{83D36207-34D4-4525-A947-CB0259B258A4}" destId="{69D8259B-DE36-49EF-AEFD-4B9DA499DE67}" srcOrd="0" destOrd="0" presId="urn:microsoft.com/office/officeart/2005/8/layout/chart3"/>
    <dgm:cxn modelId="{723CBBEB-5671-43FD-8130-232EF2716D6C}" type="presOf" srcId="{3C170A71-3465-461A-B19C-CD68C64B9019}" destId="{F92FAC88-C9AE-4D17-B0DF-38319442187D}" srcOrd="1" destOrd="0" presId="urn:microsoft.com/office/officeart/2005/8/layout/chart3"/>
    <dgm:cxn modelId="{9BE90D91-33B3-4AB1-80A8-0514A696398A}" srcId="{6FFF7820-CC10-4F13-B11C-976B7290B987}" destId="{58519BB9-01B9-47BF-ADFF-0327BC7296CA}" srcOrd="2" destOrd="0" parTransId="{465CC9BA-BB0E-4F0B-AD82-CEFEC307F335}" sibTransId="{60792C76-6158-4FA7-800C-E5E3E08BE354}"/>
    <dgm:cxn modelId="{C11CD949-39D1-47C6-94DA-6B1DF70225E6}" type="presOf" srcId="{3C170A71-3465-461A-B19C-CD68C64B9019}" destId="{56F328C6-9DDD-435B-B611-4B7D05F115B4}" srcOrd="0" destOrd="0" presId="urn:microsoft.com/office/officeart/2005/8/layout/chart3"/>
    <dgm:cxn modelId="{DF737329-13E5-4A3B-984A-83B52A4D7F08}" srcId="{6FFF7820-CC10-4F13-B11C-976B7290B987}" destId="{3C170A71-3465-461A-B19C-CD68C64B9019}" srcOrd="1" destOrd="0" parTransId="{B6402864-3403-4708-A862-794AFEF92256}" sibTransId="{C04B2E40-C213-49C6-BEEA-FC359BFF5510}"/>
    <dgm:cxn modelId="{1C63F616-320F-4E4F-ADC6-33EB944FA812}" srcId="{6FFF7820-CC10-4F13-B11C-976B7290B987}" destId="{83D36207-34D4-4525-A947-CB0259B258A4}" srcOrd="0" destOrd="0" parTransId="{2E72BA01-60AE-4019-AC34-A001C33CC8BA}" sibTransId="{930EF538-8739-4808-9EC8-E790EF2E0DEE}"/>
    <dgm:cxn modelId="{3019ABD0-3A11-4C3D-A272-17A90D5C21C4}" type="presOf" srcId="{58519BB9-01B9-47BF-ADFF-0327BC7296CA}" destId="{8572BC32-1642-4BDF-8879-163FA7C42361}" srcOrd="1" destOrd="0" presId="urn:microsoft.com/office/officeart/2005/8/layout/chart3"/>
    <dgm:cxn modelId="{92FFACF4-327A-4653-9BBE-5FC4D4606F4A}" type="presOf" srcId="{58519BB9-01B9-47BF-ADFF-0327BC7296CA}" destId="{89FC430D-ED63-451D-85F5-72BDE1E51C0E}" srcOrd="0" destOrd="0" presId="urn:microsoft.com/office/officeart/2005/8/layout/chart3"/>
    <dgm:cxn modelId="{D41AF984-EE65-40FF-AC3F-8C3888CB1C84}" type="presOf" srcId="{83D36207-34D4-4525-A947-CB0259B258A4}" destId="{68AB8FC2-8752-422C-BA09-3DEC8A288BE8}" srcOrd="1" destOrd="0" presId="urn:microsoft.com/office/officeart/2005/8/layout/chart3"/>
    <dgm:cxn modelId="{C416B713-7239-43CF-8A9F-AD6BCCB5DCBC}" type="presOf" srcId="{6FFF7820-CC10-4F13-B11C-976B7290B987}" destId="{4641A5E4-3CF4-4620-BEBF-9FC11C77EF48}" srcOrd="0" destOrd="0" presId="urn:microsoft.com/office/officeart/2005/8/layout/chart3"/>
    <dgm:cxn modelId="{63411E78-0E42-47CD-88B2-0DA7CD01720D}" type="presParOf" srcId="{4641A5E4-3CF4-4620-BEBF-9FC11C77EF48}" destId="{69D8259B-DE36-49EF-AEFD-4B9DA499DE67}" srcOrd="0" destOrd="0" presId="urn:microsoft.com/office/officeart/2005/8/layout/chart3"/>
    <dgm:cxn modelId="{3BD1E4FB-DEA1-40C7-9B5F-47F7E3EC1BF9}" type="presParOf" srcId="{4641A5E4-3CF4-4620-BEBF-9FC11C77EF48}" destId="{68AB8FC2-8752-422C-BA09-3DEC8A288BE8}" srcOrd="1" destOrd="0" presId="urn:microsoft.com/office/officeart/2005/8/layout/chart3"/>
    <dgm:cxn modelId="{B3A6F4B6-56A1-4486-AB13-0A30884AC8C0}" type="presParOf" srcId="{4641A5E4-3CF4-4620-BEBF-9FC11C77EF48}" destId="{56F328C6-9DDD-435B-B611-4B7D05F115B4}" srcOrd="2" destOrd="0" presId="urn:microsoft.com/office/officeart/2005/8/layout/chart3"/>
    <dgm:cxn modelId="{197B8679-47D4-4192-B784-F6BA70367954}" type="presParOf" srcId="{4641A5E4-3CF4-4620-BEBF-9FC11C77EF48}" destId="{F92FAC88-C9AE-4D17-B0DF-38319442187D}" srcOrd="3" destOrd="0" presId="urn:microsoft.com/office/officeart/2005/8/layout/chart3"/>
    <dgm:cxn modelId="{7A53FDB3-A828-46B8-A7A5-31BB21CD2BC7}" type="presParOf" srcId="{4641A5E4-3CF4-4620-BEBF-9FC11C77EF48}" destId="{89FC430D-ED63-451D-85F5-72BDE1E51C0E}" srcOrd="4" destOrd="0" presId="urn:microsoft.com/office/officeart/2005/8/layout/chart3"/>
    <dgm:cxn modelId="{2DE4B1B4-1961-4B2B-BF63-18A5B197DF06}" type="presParOf" srcId="{4641A5E4-3CF4-4620-BEBF-9FC11C77EF48}" destId="{8572BC32-1642-4BDF-8879-163FA7C42361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472E0B-8524-4956-BA92-E94232223E3B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5D0B06F8-D745-48F0-9755-E5CA07CE0370}">
      <dgm:prSet phldrT="[Text]"/>
      <dgm:spPr/>
      <dgm:t>
        <a:bodyPr/>
        <a:lstStyle/>
        <a:p>
          <a:r>
            <a:rPr lang="pl-PL" dirty="0" smtClean="0"/>
            <a:t>grudzień</a:t>
          </a:r>
          <a:endParaRPr lang="cs-CZ" dirty="0"/>
        </a:p>
      </dgm:t>
    </dgm:pt>
    <dgm:pt modelId="{BC0DA42D-694B-4766-90DA-4C5E9F49C87F}" type="parTrans" cxnId="{0D127BD1-BD08-4BBF-BA46-F1F31CDCA284}">
      <dgm:prSet/>
      <dgm:spPr/>
      <dgm:t>
        <a:bodyPr/>
        <a:lstStyle/>
        <a:p>
          <a:endParaRPr lang="cs-CZ"/>
        </a:p>
      </dgm:t>
    </dgm:pt>
    <dgm:pt modelId="{27F2B41E-35D5-4061-A755-ADDD9CC3F73A}" type="sibTrans" cxnId="{0D127BD1-BD08-4BBF-BA46-F1F31CDCA284}">
      <dgm:prSet/>
      <dgm:spPr/>
      <dgm:t>
        <a:bodyPr/>
        <a:lstStyle/>
        <a:p>
          <a:endParaRPr lang="cs-CZ"/>
        </a:p>
      </dgm:t>
    </dgm:pt>
    <dgm:pt modelId="{626CDD4C-90AD-4404-8222-3F5F934F82B8}">
      <dgm:prSet phldrT="[Text]"/>
      <dgm:spPr/>
      <dgm:t>
        <a:bodyPr/>
        <a:lstStyle/>
        <a:p>
          <a:r>
            <a:rPr lang="pl-PL" dirty="0" smtClean="0"/>
            <a:t>styczeń</a:t>
          </a:r>
          <a:endParaRPr lang="cs-CZ" dirty="0"/>
        </a:p>
      </dgm:t>
    </dgm:pt>
    <dgm:pt modelId="{0B08614B-D967-4FBE-AAA9-C1E09EBD10F9}" type="parTrans" cxnId="{8C4090B6-8489-4FF3-A0D2-054D059EA53F}">
      <dgm:prSet/>
      <dgm:spPr/>
      <dgm:t>
        <a:bodyPr/>
        <a:lstStyle/>
        <a:p>
          <a:endParaRPr lang="cs-CZ"/>
        </a:p>
      </dgm:t>
    </dgm:pt>
    <dgm:pt modelId="{043F1866-BA08-4662-94E5-8C2986BC42F0}" type="sibTrans" cxnId="{8C4090B6-8489-4FF3-A0D2-054D059EA53F}">
      <dgm:prSet/>
      <dgm:spPr/>
      <dgm:t>
        <a:bodyPr/>
        <a:lstStyle/>
        <a:p>
          <a:endParaRPr lang="cs-CZ"/>
        </a:p>
      </dgm:t>
    </dgm:pt>
    <dgm:pt modelId="{BB363BBE-99EA-47EC-8B44-BD02F88A1098}">
      <dgm:prSet phldrT="[Text]"/>
      <dgm:spPr/>
      <dgm:t>
        <a:bodyPr/>
        <a:lstStyle/>
        <a:p>
          <a:r>
            <a:rPr lang="pl-PL" dirty="0" smtClean="0"/>
            <a:t>luty</a:t>
          </a:r>
          <a:endParaRPr lang="cs-CZ" dirty="0"/>
        </a:p>
      </dgm:t>
    </dgm:pt>
    <dgm:pt modelId="{21F9DF80-89A5-448F-905A-8C3576F93992}" type="parTrans" cxnId="{A45FC12A-40A1-4071-8F86-C869C00AC5D4}">
      <dgm:prSet/>
      <dgm:spPr/>
      <dgm:t>
        <a:bodyPr/>
        <a:lstStyle/>
        <a:p>
          <a:endParaRPr lang="cs-CZ"/>
        </a:p>
      </dgm:t>
    </dgm:pt>
    <dgm:pt modelId="{A0C77E88-14C3-44C7-ABE8-43214E935E16}" type="sibTrans" cxnId="{A45FC12A-40A1-4071-8F86-C869C00AC5D4}">
      <dgm:prSet/>
      <dgm:spPr/>
      <dgm:t>
        <a:bodyPr/>
        <a:lstStyle/>
        <a:p>
          <a:endParaRPr lang="cs-CZ"/>
        </a:p>
      </dgm:t>
    </dgm:pt>
    <dgm:pt modelId="{07A912B3-379D-4BAE-88A8-E78D1DAFA5BA}" type="pres">
      <dgm:prSet presAssocID="{7F472E0B-8524-4956-BA92-E94232223E3B}" presName="compositeShape" presStyleCnt="0">
        <dgm:presLayoutVars>
          <dgm:chMax val="7"/>
          <dgm:dir/>
          <dgm:resizeHandles val="exact"/>
        </dgm:presLayoutVars>
      </dgm:prSet>
      <dgm:spPr/>
    </dgm:pt>
    <dgm:pt modelId="{7DD22576-0D55-45F7-B4D2-CAA0527D33C5}" type="pres">
      <dgm:prSet presAssocID="{7F472E0B-8524-4956-BA92-E94232223E3B}" presName="wedge1" presStyleLbl="node1" presStyleIdx="0" presStyleCnt="3"/>
      <dgm:spPr/>
      <dgm:t>
        <a:bodyPr/>
        <a:lstStyle/>
        <a:p>
          <a:endParaRPr lang="cs-CZ"/>
        </a:p>
      </dgm:t>
    </dgm:pt>
    <dgm:pt modelId="{343DD3EF-7674-45EF-B809-239307C72F34}" type="pres">
      <dgm:prSet presAssocID="{7F472E0B-8524-4956-BA92-E94232223E3B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A29563-3956-4E69-9D44-DA8A49621323}" type="pres">
      <dgm:prSet presAssocID="{7F472E0B-8524-4956-BA92-E94232223E3B}" presName="wedge2" presStyleLbl="node1" presStyleIdx="1" presStyleCnt="3"/>
      <dgm:spPr/>
      <dgm:t>
        <a:bodyPr/>
        <a:lstStyle/>
        <a:p>
          <a:endParaRPr lang="cs-CZ"/>
        </a:p>
      </dgm:t>
    </dgm:pt>
    <dgm:pt modelId="{6872528F-EE3B-4786-8DE3-A7C7AA4BA3D7}" type="pres">
      <dgm:prSet presAssocID="{7F472E0B-8524-4956-BA92-E94232223E3B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31A8F8-CF3A-4F7A-8514-3023436FE8F4}" type="pres">
      <dgm:prSet presAssocID="{7F472E0B-8524-4956-BA92-E94232223E3B}" presName="wedge3" presStyleLbl="node1" presStyleIdx="2" presStyleCnt="3"/>
      <dgm:spPr/>
      <dgm:t>
        <a:bodyPr/>
        <a:lstStyle/>
        <a:p>
          <a:endParaRPr lang="cs-CZ"/>
        </a:p>
      </dgm:t>
    </dgm:pt>
    <dgm:pt modelId="{242733F7-C151-42F8-B073-C7BCEBD10316}" type="pres">
      <dgm:prSet presAssocID="{7F472E0B-8524-4956-BA92-E94232223E3B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F63D9C-AEE8-4561-B399-B96805773075}" type="presOf" srcId="{5D0B06F8-D745-48F0-9755-E5CA07CE0370}" destId="{7DD22576-0D55-45F7-B4D2-CAA0527D33C5}" srcOrd="0" destOrd="0" presId="urn:microsoft.com/office/officeart/2005/8/layout/chart3"/>
    <dgm:cxn modelId="{8C4090B6-8489-4FF3-A0D2-054D059EA53F}" srcId="{7F472E0B-8524-4956-BA92-E94232223E3B}" destId="{626CDD4C-90AD-4404-8222-3F5F934F82B8}" srcOrd="1" destOrd="0" parTransId="{0B08614B-D967-4FBE-AAA9-C1E09EBD10F9}" sibTransId="{043F1866-BA08-4662-94E5-8C2986BC42F0}"/>
    <dgm:cxn modelId="{A45FC12A-40A1-4071-8F86-C869C00AC5D4}" srcId="{7F472E0B-8524-4956-BA92-E94232223E3B}" destId="{BB363BBE-99EA-47EC-8B44-BD02F88A1098}" srcOrd="2" destOrd="0" parTransId="{21F9DF80-89A5-448F-905A-8C3576F93992}" sibTransId="{A0C77E88-14C3-44C7-ABE8-43214E935E16}"/>
    <dgm:cxn modelId="{17500B0D-E519-452F-8AB5-8C584A95DC8E}" type="presOf" srcId="{5D0B06F8-D745-48F0-9755-E5CA07CE0370}" destId="{343DD3EF-7674-45EF-B809-239307C72F34}" srcOrd="1" destOrd="0" presId="urn:microsoft.com/office/officeart/2005/8/layout/chart3"/>
    <dgm:cxn modelId="{00A608E0-1030-4215-8F79-30D273D69635}" type="presOf" srcId="{626CDD4C-90AD-4404-8222-3F5F934F82B8}" destId="{6872528F-EE3B-4786-8DE3-A7C7AA4BA3D7}" srcOrd="1" destOrd="0" presId="urn:microsoft.com/office/officeart/2005/8/layout/chart3"/>
    <dgm:cxn modelId="{500F7859-013A-41DD-BAA8-33EAE3E884DB}" type="presOf" srcId="{BB363BBE-99EA-47EC-8B44-BD02F88A1098}" destId="{242733F7-C151-42F8-B073-C7BCEBD10316}" srcOrd="1" destOrd="0" presId="urn:microsoft.com/office/officeart/2005/8/layout/chart3"/>
    <dgm:cxn modelId="{0D127BD1-BD08-4BBF-BA46-F1F31CDCA284}" srcId="{7F472E0B-8524-4956-BA92-E94232223E3B}" destId="{5D0B06F8-D745-48F0-9755-E5CA07CE0370}" srcOrd="0" destOrd="0" parTransId="{BC0DA42D-694B-4766-90DA-4C5E9F49C87F}" sibTransId="{27F2B41E-35D5-4061-A755-ADDD9CC3F73A}"/>
    <dgm:cxn modelId="{D951963B-BF6F-4673-B57A-DA1DF2073809}" type="presOf" srcId="{BB363BBE-99EA-47EC-8B44-BD02F88A1098}" destId="{9131A8F8-CF3A-4F7A-8514-3023436FE8F4}" srcOrd="0" destOrd="0" presId="urn:microsoft.com/office/officeart/2005/8/layout/chart3"/>
    <dgm:cxn modelId="{8593AF66-CC79-4368-A931-8FBB9C97242F}" type="presOf" srcId="{7F472E0B-8524-4956-BA92-E94232223E3B}" destId="{07A912B3-379D-4BAE-88A8-E78D1DAFA5BA}" srcOrd="0" destOrd="0" presId="urn:microsoft.com/office/officeart/2005/8/layout/chart3"/>
    <dgm:cxn modelId="{81CDF1C4-910E-4551-87FB-B3B3D592E8AC}" type="presOf" srcId="{626CDD4C-90AD-4404-8222-3F5F934F82B8}" destId="{FFA29563-3956-4E69-9D44-DA8A49621323}" srcOrd="0" destOrd="0" presId="urn:microsoft.com/office/officeart/2005/8/layout/chart3"/>
    <dgm:cxn modelId="{483219D1-BC02-4662-900E-F18C81AC0D4A}" type="presParOf" srcId="{07A912B3-379D-4BAE-88A8-E78D1DAFA5BA}" destId="{7DD22576-0D55-45F7-B4D2-CAA0527D33C5}" srcOrd="0" destOrd="0" presId="urn:microsoft.com/office/officeart/2005/8/layout/chart3"/>
    <dgm:cxn modelId="{8C241A58-E1BF-45A3-829C-EFF62A490533}" type="presParOf" srcId="{07A912B3-379D-4BAE-88A8-E78D1DAFA5BA}" destId="{343DD3EF-7674-45EF-B809-239307C72F34}" srcOrd="1" destOrd="0" presId="urn:microsoft.com/office/officeart/2005/8/layout/chart3"/>
    <dgm:cxn modelId="{BB75729D-2B32-43AF-A524-C53C31971B6C}" type="presParOf" srcId="{07A912B3-379D-4BAE-88A8-E78D1DAFA5BA}" destId="{FFA29563-3956-4E69-9D44-DA8A49621323}" srcOrd="2" destOrd="0" presId="urn:microsoft.com/office/officeart/2005/8/layout/chart3"/>
    <dgm:cxn modelId="{A6B3EF6D-1024-4A25-A380-620B9094B226}" type="presParOf" srcId="{07A912B3-379D-4BAE-88A8-E78D1DAFA5BA}" destId="{6872528F-EE3B-4786-8DE3-A7C7AA4BA3D7}" srcOrd="3" destOrd="0" presId="urn:microsoft.com/office/officeart/2005/8/layout/chart3"/>
    <dgm:cxn modelId="{190FC376-9EBA-49D7-8E4B-C4164FB4B51A}" type="presParOf" srcId="{07A912B3-379D-4BAE-88A8-E78D1DAFA5BA}" destId="{9131A8F8-CF3A-4F7A-8514-3023436FE8F4}" srcOrd="4" destOrd="0" presId="urn:microsoft.com/office/officeart/2005/8/layout/chart3"/>
    <dgm:cxn modelId="{36CE89AE-0E5C-4488-A310-746835043AFB}" type="presParOf" srcId="{07A912B3-379D-4BAE-88A8-E78D1DAFA5BA}" destId="{242733F7-C151-42F8-B073-C7BCEBD10316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F7D27A-F4FD-44D6-8639-BC4B1318A3C5}">
      <dsp:nvSpPr>
        <dsp:cNvPr id="0" name=""/>
        <dsp:cNvSpPr/>
      </dsp:nvSpPr>
      <dsp:spPr>
        <a:xfrm>
          <a:off x="1429105" y="274319"/>
          <a:ext cx="3413760" cy="3413760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marzec</a:t>
          </a:r>
          <a:endParaRPr lang="cs-CZ" sz="2900" kern="1200" dirty="0"/>
        </a:p>
      </dsp:txBody>
      <dsp:txXfrm>
        <a:off x="3285134" y="904239"/>
        <a:ext cx="1158240" cy="1137920"/>
      </dsp:txXfrm>
    </dsp:sp>
    <dsp:sp modelId="{4F90E390-AF4A-4DE6-92B0-ED9E2E7A1290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kwiecie</a:t>
          </a:r>
          <a:r>
            <a:rPr lang="pl-PL" sz="2900" kern="1200" dirty="0" smtClean="0"/>
            <a:t>ń</a:t>
          </a:r>
          <a:endParaRPr lang="cs-CZ" sz="2900" kern="1200" dirty="0"/>
        </a:p>
      </dsp:txBody>
      <dsp:txXfrm>
        <a:off x="2187854" y="2529840"/>
        <a:ext cx="1544320" cy="1056640"/>
      </dsp:txXfrm>
    </dsp:sp>
    <dsp:sp modelId="{98BBA832-99C4-4AE0-8CBF-12FA81758037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900" kern="1200" dirty="0" smtClean="0"/>
            <a:t>maj</a:t>
          </a:r>
          <a:endParaRPr lang="cs-CZ" sz="2900" kern="1200" dirty="0"/>
        </a:p>
      </dsp:txBody>
      <dsp:txXfrm>
        <a:off x="1618894" y="1046480"/>
        <a:ext cx="1158240" cy="11379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5F58-6821-47C5-BE59-1E22A0EDBF4E}">
      <dsp:nvSpPr>
        <dsp:cNvPr id="0" name=""/>
        <dsp:cNvSpPr/>
      </dsp:nvSpPr>
      <dsp:spPr>
        <a:xfrm>
          <a:off x="1429105" y="274319"/>
          <a:ext cx="3413760" cy="3413760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500" kern="1200" dirty="0" smtClean="0"/>
            <a:t>czerwiec</a:t>
          </a:r>
          <a:endParaRPr lang="cs-CZ" sz="2500" kern="1200" dirty="0"/>
        </a:p>
      </dsp:txBody>
      <dsp:txXfrm>
        <a:off x="3285134" y="904239"/>
        <a:ext cx="1158240" cy="1137920"/>
      </dsp:txXfrm>
    </dsp:sp>
    <dsp:sp modelId="{EDBBE83C-756A-4AC1-8044-4EB4E889055E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500" kern="1200" dirty="0" smtClean="0"/>
            <a:t>lipiec</a:t>
          </a:r>
          <a:endParaRPr lang="cs-CZ" sz="2500" kern="1200" dirty="0"/>
        </a:p>
      </dsp:txBody>
      <dsp:txXfrm>
        <a:off x="2187854" y="2529840"/>
        <a:ext cx="1544320" cy="1056640"/>
      </dsp:txXfrm>
    </dsp:sp>
    <dsp:sp modelId="{BD68F79F-B5AA-4617-A488-3F62DEC8922A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500" kern="1200" dirty="0" smtClean="0"/>
            <a:t>sierpień</a:t>
          </a:r>
          <a:endParaRPr lang="cs-CZ" sz="2500" kern="1200" dirty="0"/>
        </a:p>
      </dsp:txBody>
      <dsp:txXfrm>
        <a:off x="1618894" y="1046480"/>
        <a:ext cx="1158240" cy="11379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D8259B-DE36-49EF-AEFD-4B9DA499DE67}">
      <dsp:nvSpPr>
        <dsp:cNvPr id="0" name=""/>
        <dsp:cNvSpPr/>
      </dsp:nvSpPr>
      <dsp:spPr>
        <a:xfrm>
          <a:off x="1429105" y="274319"/>
          <a:ext cx="3413760" cy="3413760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 smtClean="0"/>
            <a:t>wrzesień</a:t>
          </a:r>
          <a:endParaRPr lang="cs-CZ" sz="2400" kern="1200" dirty="0"/>
        </a:p>
      </dsp:txBody>
      <dsp:txXfrm>
        <a:off x="3285134" y="904239"/>
        <a:ext cx="1158240" cy="1137920"/>
      </dsp:txXfrm>
    </dsp:sp>
    <dsp:sp modelId="{56F328C6-9DDD-435B-B611-4B7D05F115B4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 smtClean="0"/>
            <a:t>październik</a:t>
          </a:r>
          <a:endParaRPr lang="cs-CZ" sz="2400" kern="1200" dirty="0"/>
        </a:p>
      </dsp:txBody>
      <dsp:txXfrm>
        <a:off x="2187854" y="2529840"/>
        <a:ext cx="1544320" cy="1056640"/>
      </dsp:txXfrm>
    </dsp:sp>
    <dsp:sp modelId="{89FC430D-ED63-451D-85F5-72BDE1E51C0E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 smtClean="0"/>
            <a:t>listopad</a:t>
          </a:r>
          <a:endParaRPr lang="cs-CZ" sz="2400" kern="1200" dirty="0"/>
        </a:p>
      </dsp:txBody>
      <dsp:txXfrm>
        <a:off x="1618894" y="1046480"/>
        <a:ext cx="1158240" cy="11379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D22576-0D55-45F7-B4D2-CAA0527D33C5}">
      <dsp:nvSpPr>
        <dsp:cNvPr id="0" name=""/>
        <dsp:cNvSpPr/>
      </dsp:nvSpPr>
      <dsp:spPr>
        <a:xfrm>
          <a:off x="1429105" y="274319"/>
          <a:ext cx="3413760" cy="3413760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 smtClean="0"/>
            <a:t>grudzień</a:t>
          </a:r>
          <a:endParaRPr lang="cs-CZ" sz="2400" kern="1200" dirty="0"/>
        </a:p>
      </dsp:txBody>
      <dsp:txXfrm>
        <a:off x="3285134" y="904239"/>
        <a:ext cx="1158240" cy="1137920"/>
      </dsp:txXfrm>
    </dsp:sp>
    <dsp:sp modelId="{FFA29563-3956-4E69-9D44-DA8A49621323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 smtClean="0"/>
            <a:t>styczeń</a:t>
          </a:r>
          <a:endParaRPr lang="cs-CZ" sz="2400" kern="1200" dirty="0"/>
        </a:p>
      </dsp:txBody>
      <dsp:txXfrm>
        <a:off x="2187854" y="2529840"/>
        <a:ext cx="1544320" cy="1056640"/>
      </dsp:txXfrm>
    </dsp:sp>
    <dsp:sp modelId="{9131A8F8-CF3A-4F7A-8514-3023436FE8F4}">
      <dsp:nvSpPr>
        <dsp:cNvPr id="0" name=""/>
        <dsp:cNvSpPr/>
      </dsp:nvSpPr>
      <dsp:spPr>
        <a:xfrm>
          <a:off x="1253134" y="375919"/>
          <a:ext cx="3413760" cy="3413760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2400" kern="1200" dirty="0" smtClean="0"/>
            <a:t>luty</a:t>
          </a:r>
          <a:endParaRPr lang="cs-CZ" sz="2400" kern="1200" dirty="0"/>
        </a:p>
      </dsp:txBody>
      <dsp:txXfrm>
        <a:off x="1618894" y="1046480"/>
        <a:ext cx="1158240" cy="1137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4F655F5-9F0B-454B-856F-2EB66B58D90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1BED77D-86A0-4B4C-AE64-407DEB754E8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9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MW0JNgXh-W0JlUj2fY36QRM2vOenYkQ7EaMgB0N6dgOaUMlCz-sSDR_fbNjKRxiEZO2Z1g=s115" TargetMode="External"/><Relationship Id="rId13" Type="http://schemas.openxmlformats.org/officeDocument/2006/relationships/hyperlink" Target="http://lh4.ggpht.com/MfP4AcRxwQfKpd8ObjOKC3RI_IDHqIVLvmAlmOZQxBMq6cIWwCeGrJqCHIQyuZnYmXw1=s114" TargetMode="External"/><Relationship Id="rId3" Type="http://schemas.openxmlformats.org/officeDocument/2006/relationships/hyperlink" Target="http://lh6.ggpht.com/geqeSvWll2cWoHwK9EBB6V20FOHCC4NTWZcFLh6jWvbl71AfWHqNwpysVrBgKsjKMp5j=s114" TargetMode="External"/><Relationship Id="rId7" Type="http://schemas.openxmlformats.org/officeDocument/2006/relationships/hyperlink" Target="http://lh4.ggpht.com/Q8YBD6xSrQYjgSQLjiZFY95kuPrYSeJ_6m2ur4jtu0HTVxhzSL6GGloBtt6UEUlQoyFEVA=s85" TargetMode="External"/><Relationship Id="rId12" Type="http://schemas.openxmlformats.org/officeDocument/2006/relationships/hyperlink" Target="http://lh5.ggpht.com/p11ynLyW4oDmCE2WNI_IlBjZZosc9Zd2XGL0fHJOSphlIOH5CwX6z1jV6i4tedIYwd93=s114" TargetMode="External"/><Relationship Id="rId2" Type="http://schemas.openxmlformats.org/officeDocument/2006/relationships/hyperlink" Target="http://lh6.ggpht.com/RP34m5Um_L1iBNH7iX_6y4iebMZYv8vL8qIfvAodYq3ZurS8I3mFOcrTIwUPm_1xO8YSXA=s1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1XzfTqUnHL94O9d0ptlKbT7CvncdEC06zteNlhHNcmUnPT8sV5DCYyy9_wWwznQv4EWXtEw=s127" TargetMode="External"/><Relationship Id="rId11" Type="http://schemas.openxmlformats.org/officeDocument/2006/relationships/hyperlink" Target="http://lh5.ggpht.com/S2wVW_yaT0OwOgDWswGHAwDH4G2WkOKQ2rJ5KuqH_MuoaV-nQF4e089RP12NdlpcvlyBCQ=s114" TargetMode="External"/><Relationship Id="rId5" Type="http://schemas.openxmlformats.org/officeDocument/2006/relationships/hyperlink" Target="http://lh3.ggpht.com/_K50k3tkQRD2fWvfpH50yMF1kbpSyZR6Cw04h0FK7xANUYbMGrmmsZCTe0ep3WqrSEuGejk=s111" TargetMode="External"/><Relationship Id="rId10" Type="http://schemas.openxmlformats.org/officeDocument/2006/relationships/hyperlink" Target="http://lh4.ggpht.com/efThdFJcOK_82Y3LT9DMOps1nj8Fo8E6lVg9RlAzf43H1qZhlrxwh4t4Kr-t90N1--NqHQ=s119" TargetMode="External"/><Relationship Id="rId4" Type="http://schemas.openxmlformats.org/officeDocument/2006/relationships/hyperlink" Target="http://lh4.ggpht.com/EHT2JwWN8cRfFZI102ou0ac95wckpcx5WOrvIcyQPFJBQTT9CIu5TKe-Bz2gOeSQB8WU=s85" TargetMode="External"/><Relationship Id="rId9" Type="http://schemas.openxmlformats.org/officeDocument/2006/relationships/hyperlink" Target="http://lh3.ggpht.com/CiZVzPHYYAY_zE-fJDiK6hQ9rcioTY6yQXY5CUFJ-fumT05pQ5W7Lm-WDlFECL9bOrI-=s127" TargetMode="External"/><Relationship Id="rId14" Type="http://schemas.openxmlformats.org/officeDocument/2006/relationships/hyperlink" Target="http://lh6.ggpht.com/0nNqeWobu5lK5acErda9U50kMiEb9XUbRhJjtU6bg1b_nlov2OTeQjH9XPbN7VruaL1PBg=s1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ROK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96226"/>
            <a:ext cx="2664296" cy="2673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1009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10" y="0"/>
            <a:ext cx="5602778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308517"/>
              </p:ext>
            </p:extLst>
          </p:nvPr>
        </p:nvGraphicFramePr>
        <p:xfrm>
          <a:off x="2601447" y="867294"/>
          <a:ext cx="4536504" cy="5766383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4387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Číslo přílohy: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</a:rPr>
                        <a:t>VY_32_INOVACE_05_ROK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8026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Autor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Mgr. Halina 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Kuligová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Předmět: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Třída: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75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Šablona projektu: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III/2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870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Datum zařazení do výuky a zapsání do třídní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knihy: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19.9.2011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1"/>
                          </a:solidFill>
                          <a:effectLst/>
                        </a:rPr>
                        <a:t>Jazyk:</a:t>
                      </a:r>
                      <a:endParaRPr lang="cs-CZ" sz="12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Polština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82188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1"/>
                          </a:solidFill>
                          <a:effectLst/>
                        </a:rPr>
                        <a:t>Název a anotace:</a:t>
                      </a:r>
                      <a:endParaRPr lang="cs-CZ" sz="12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Materiál je určen k procvičování  základních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</a:rPr>
                        <a:t> vědomosti z tematického okruhu: rok , měsíce v roce.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5896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1"/>
                          </a:solidFill>
                          <a:effectLst/>
                        </a:rPr>
                        <a:t>Druh učebního materiálu:</a:t>
                      </a:r>
                      <a:endParaRPr lang="cs-CZ" sz="12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</a:rPr>
                        <a:t>Power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Point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3886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1"/>
                          </a:solidFill>
                          <a:effectLst/>
                        </a:rPr>
                        <a:t>Očekávaný výstup</a:t>
                      </a:r>
                      <a:endParaRPr lang="cs-CZ" sz="12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Základní  znalosti a vědomosti z tematického okruhu: </a:t>
                      </a: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</a:rPr>
                        <a:t>rok,</a:t>
                      </a:r>
                      <a:r>
                        <a:rPr lang="cs-CZ" sz="1200" baseline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</a:rPr>
                        <a:t>měsíce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v roce</a:t>
                      </a:r>
                      <a:endParaRPr lang="cs-CZ" sz="1200" baseline="0" dirty="0" smtClean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189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Využité materiály: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viz strana 9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0355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9151236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764704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dirty="0" smtClean="0">
                <a:solidFill>
                  <a:schemeClr val="tx2">
                    <a:lumMod val="90000"/>
                  </a:schemeClr>
                </a:solidFill>
              </a:rPr>
              <a:t>wiosna</a:t>
            </a:r>
            <a:endParaRPr lang="cs-CZ" sz="6000" dirty="0">
              <a:solidFill>
                <a:schemeClr val="tx2">
                  <a:lumMod val="9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4868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050" y="3717032"/>
            <a:ext cx="2172117" cy="2756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26099"/>
            <a:ext cx="2476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4362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386141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43608" y="764704"/>
            <a:ext cx="2736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lato</a:t>
            </a:r>
            <a:endParaRPr lang="cs-CZ" sz="6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6672"/>
            <a:ext cx="24479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251" y="4653136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8" y="4121792"/>
            <a:ext cx="1900982" cy="2290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1691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1837350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0" y="908720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jesień</a:t>
            </a:r>
            <a:endParaRPr lang="cs-CZ" sz="6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7388"/>
            <a:ext cx="2495550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884" y="4653136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24561"/>
            <a:ext cx="25241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3964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6050681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99592" y="908720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dirty="0" smtClean="0">
                <a:solidFill>
                  <a:schemeClr val="bg2">
                    <a:lumMod val="50000"/>
                    <a:lumOff val="50000"/>
                  </a:schemeClr>
                </a:solidFill>
              </a:rPr>
              <a:t>zima</a:t>
            </a:r>
            <a:endParaRPr lang="cs-CZ" sz="6000" dirty="0">
              <a:solidFill>
                <a:schemeClr val="bg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2771800" cy="207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420" y="4581128"/>
            <a:ext cx="2608548" cy="195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9252"/>
            <a:ext cx="2504518" cy="187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2524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2726" y="227825"/>
            <a:ext cx="8229600" cy="1143000"/>
          </a:xfrm>
        </p:spPr>
        <p:txBody>
          <a:bodyPr/>
          <a:lstStyle/>
          <a:p>
            <a:r>
              <a:rPr lang="pl-PL" dirty="0" smtClean="0"/>
              <a:t>Dopasuj miesiące do pór roku: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 smtClean="0"/>
              <a:t>     </a:t>
            </a:r>
            <a:r>
              <a:rPr lang="pl-PL" dirty="0" smtClean="0">
                <a:solidFill>
                  <a:schemeClr val="tx2">
                    <a:lumMod val="75000"/>
                  </a:schemeClr>
                </a:solidFill>
              </a:rPr>
              <a:t>WIOSNA  </a:t>
            </a:r>
            <a:r>
              <a:rPr lang="pl-PL" dirty="0" smtClean="0"/>
              <a:t>              </a:t>
            </a:r>
            <a:r>
              <a:rPr lang="pl-PL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LATO</a:t>
            </a:r>
            <a:r>
              <a:rPr lang="pl-PL" dirty="0" smtClean="0"/>
              <a:t>              </a:t>
            </a:r>
            <a:r>
              <a:rPr lang="pl-PL" dirty="0" smtClean="0">
                <a:solidFill>
                  <a:schemeClr val="accent5"/>
                </a:solidFill>
              </a:rPr>
              <a:t>JESIEŃ</a:t>
            </a:r>
            <a:r>
              <a:rPr lang="pl-PL" dirty="0" smtClean="0"/>
              <a:t>         </a:t>
            </a:r>
            <a:r>
              <a:rPr lang="pl-PL" dirty="0" smtClean="0">
                <a:solidFill>
                  <a:schemeClr val="bg2">
                    <a:lumMod val="50000"/>
                    <a:lumOff val="50000"/>
                  </a:schemeClr>
                </a:solidFill>
              </a:rPr>
              <a:t>  ZIMA</a:t>
            </a:r>
            <a:endParaRPr lang="cs-CZ" dirty="0">
              <a:solidFill>
                <a:schemeClr val="bg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12cípá hvězda 4"/>
          <p:cNvSpPr/>
          <p:nvPr/>
        </p:nvSpPr>
        <p:spPr>
          <a:xfrm>
            <a:off x="755576" y="4509120"/>
            <a:ext cx="1800200" cy="14401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styczeń</a:t>
            </a:r>
            <a:endParaRPr lang="cs-CZ" dirty="0"/>
          </a:p>
        </p:txBody>
      </p:sp>
      <p:sp>
        <p:nvSpPr>
          <p:cNvPr id="6" name="12cípá hvězda 5"/>
          <p:cNvSpPr/>
          <p:nvPr/>
        </p:nvSpPr>
        <p:spPr>
          <a:xfrm>
            <a:off x="4463988" y="2266243"/>
            <a:ext cx="1440160" cy="122413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luty</a:t>
            </a:r>
            <a:endParaRPr lang="cs-CZ" dirty="0"/>
          </a:p>
        </p:txBody>
      </p:sp>
      <p:sp>
        <p:nvSpPr>
          <p:cNvPr id="7" name="12cípá hvězda 6"/>
          <p:cNvSpPr/>
          <p:nvPr/>
        </p:nvSpPr>
        <p:spPr>
          <a:xfrm>
            <a:off x="7248546" y="3753036"/>
            <a:ext cx="1656184" cy="1512168"/>
          </a:xfrm>
          <a:prstGeom prst="star12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>
                <a:solidFill>
                  <a:srgbClr val="FF0000"/>
                </a:solidFill>
              </a:rPr>
              <a:t>marzec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12cípá hvězda 7"/>
          <p:cNvSpPr/>
          <p:nvPr/>
        </p:nvSpPr>
        <p:spPr>
          <a:xfrm>
            <a:off x="2843808" y="3603937"/>
            <a:ext cx="1908212" cy="1584176"/>
          </a:xfrm>
          <a:prstGeom prst="star12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>
                <a:solidFill>
                  <a:srgbClr val="FF0000"/>
                </a:solidFill>
              </a:rPr>
              <a:t>kwiecień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12cípá hvězda 8"/>
          <p:cNvSpPr/>
          <p:nvPr/>
        </p:nvSpPr>
        <p:spPr>
          <a:xfrm>
            <a:off x="466323" y="2266243"/>
            <a:ext cx="1368152" cy="1008112"/>
          </a:xfrm>
          <a:prstGeom prst="star12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>
                <a:solidFill>
                  <a:srgbClr val="FF0000"/>
                </a:solidFill>
              </a:rPr>
              <a:t>maj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12cípá hvězda 9"/>
          <p:cNvSpPr/>
          <p:nvPr/>
        </p:nvSpPr>
        <p:spPr>
          <a:xfrm>
            <a:off x="5232322" y="3321255"/>
            <a:ext cx="2016224" cy="1296144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>
                <a:solidFill>
                  <a:srgbClr val="FF0000"/>
                </a:solidFill>
              </a:rPr>
              <a:t>czerwiec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12cípá hvězda 10"/>
          <p:cNvSpPr/>
          <p:nvPr/>
        </p:nvSpPr>
        <p:spPr>
          <a:xfrm>
            <a:off x="1184648" y="3032956"/>
            <a:ext cx="1440160" cy="1332148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>
                <a:solidFill>
                  <a:srgbClr val="FF0000"/>
                </a:solidFill>
              </a:rPr>
              <a:t>lipiec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12cípá hvězda 11"/>
          <p:cNvSpPr/>
          <p:nvPr/>
        </p:nvSpPr>
        <p:spPr>
          <a:xfrm>
            <a:off x="7111667" y="5270764"/>
            <a:ext cx="1793063" cy="1440160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>
                <a:solidFill>
                  <a:srgbClr val="FF0000"/>
                </a:solidFill>
              </a:rPr>
              <a:t>sierpień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12cípá hvězda 12"/>
          <p:cNvSpPr/>
          <p:nvPr/>
        </p:nvSpPr>
        <p:spPr>
          <a:xfrm>
            <a:off x="6732240" y="2163777"/>
            <a:ext cx="1881956" cy="1440160"/>
          </a:xfrm>
          <a:prstGeom prst="star12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wrzesień</a:t>
            </a:r>
            <a:endParaRPr lang="cs-CZ" dirty="0"/>
          </a:p>
        </p:txBody>
      </p:sp>
      <p:sp>
        <p:nvSpPr>
          <p:cNvPr id="14" name="12cípá hvězda 13"/>
          <p:cNvSpPr/>
          <p:nvPr/>
        </p:nvSpPr>
        <p:spPr>
          <a:xfrm>
            <a:off x="2776647" y="5188113"/>
            <a:ext cx="2536424" cy="1584176"/>
          </a:xfrm>
          <a:prstGeom prst="star12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październik</a:t>
            </a:r>
            <a:endParaRPr lang="cs-CZ" dirty="0"/>
          </a:p>
        </p:txBody>
      </p:sp>
      <p:sp>
        <p:nvSpPr>
          <p:cNvPr id="15" name="12cípá hvězda 14"/>
          <p:cNvSpPr/>
          <p:nvPr/>
        </p:nvSpPr>
        <p:spPr>
          <a:xfrm>
            <a:off x="2354141" y="2303659"/>
            <a:ext cx="1851412" cy="1008112"/>
          </a:xfrm>
          <a:prstGeom prst="star12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listopad</a:t>
            </a:r>
            <a:endParaRPr lang="cs-CZ" dirty="0"/>
          </a:p>
        </p:txBody>
      </p:sp>
      <p:sp>
        <p:nvSpPr>
          <p:cNvPr id="16" name="12cípá hvězda 15"/>
          <p:cNvSpPr/>
          <p:nvPr/>
        </p:nvSpPr>
        <p:spPr>
          <a:xfrm>
            <a:off x="5232322" y="4869160"/>
            <a:ext cx="1908212" cy="140415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grudzień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364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Uzupełnij brakujące wyrazy: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r>
              <a:rPr lang="pl-PL" dirty="0" smtClean="0"/>
              <a:t>Rok ma .................. miesięcy.</a:t>
            </a:r>
          </a:p>
          <a:p>
            <a:r>
              <a:rPr lang="pl-PL" dirty="0" smtClean="0"/>
              <a:t>W roku kalendarzowym zmieniają się cztery .........................</a:t>
            </a:r>
          </a:p>
          <a:p>
            <a:r>
              <a:rPr lang="pl-PL" dirty="0" smtClean="0"/>
              <a:t>Wiosenne miesiące to: marzec, ......................, maj.</a:t>
            </a:r>
          </a:p>
          <a:p>
            <a:r>
              <a:rPr lang="pl-PL" dirty="0" smtClean="0"/>
              <a:t>Letnie miesiące to: czerwiec, lipiec, ........................</a:t>
            </a:r>
          </a:p>
          <a:p>
            <a:r>
              <a:rPr lang="pl-PL" dirty="0" smtClean="0"/>
              <a:t>Jesienne miesiące to: wrzesień,........................., listopad.</a:t>
            </a:r>
          </a:p>
          <a:p>
            <a:r>
              <a:rPr lang="pl-PL" dirty="0" smtClean="0"/>
              <a:t>Zimowe miesiące to: ......................., styczeń, luty.</a:t>
            </a:r>
          </a:p>
          <a:p>
            <a:r>
              <a:rPr lang="pl-PL" dirty="0" smtClean="0"/>
              <a:t>Ja najbardziej lubię......................................, ponieważ..............................................................................................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2656"/>
            <a:ext cx="237172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5849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8712968" cy="5904656"/>
          </a:xfrm>
        </p:spPr>
        <p:txBody>
          <a:bodyPr/>
          <a:lstStyle/>
          <a:p>
            <a:r>
              <a:rPr lang="cs-CZ" dirty="0" smtClean="0"/>
              <a:t>Zdroje obrázků – adresa (URL):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lh6.ggpht.com/RP34m5Um_L1iBNH7iX_6y4iebMZYv8vL8qIfvAodYq3ZurS8I3mFOcrTIwUPm_1xO8YSXA=s113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lh6.ggpht.com/geqeSvWll2cWoHwK9EBB6V20FOHCC4NTWZcFLh6jWvbl71AfWHqNwpysVrBgKsjKMp5j=s114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lh4.ggpht.com/EHT2JwWN8cRfFZI102ou0ac95wckpcx5WOrvIcyQPFJBQTT9CIu5TKe-Bz2gOeSQB8WU=s85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http://lh3.ggpht.com/_</a:t>
            </a:r>
            <a:r>
              <a:rPr lang="cs-CZ" sz="1400" dirty="0" smtClean="0">
                <a:hlinkClick r:id="rId5"/>
              </a:rPr>
              <a:t>K50k3tkQRD2fWvfpH50yMF1kbpSyZR6Cw04h0FK7xANUYbMGrmmsZCTe0ep3WqrSEuGejk=s111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lh5.ggpht.com/1XzfTqUnHL94O9d0ptlKbT7CvncdEC06zteNlhHNcmUnPT8sV5DCYyy9_wWwznQv4EWXtEw=s127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lh4.ggpht.com/Q8YBD6xSrQYjgSQLjiZFY95kuPrYSeJ_6m2ur4jtu0HTVxhzSL6GGloBtt6UEUlQoyFEVA=s85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lh5.ggpht.com/MW0JNgXh-W0JlUj2fY36QRM2vOenYkQ7EaMgB0N6dgOaUMlCz-sSDR_fbNjKRxiEZO2Z1g=s115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http://lh3.ggpht.com/CiZVzPHYYAY_zE-fJDiK6hQ9rcioTY6yQXY5CUFJ-fumT05pQ5W7Lm-WDlFECL9bOrI-=</a:t>
            </a:r>
            <a:r>
              <a:rPr lang="cs-CZ" sz="1400" dirty="0" smtClean="0">
                <a:hlinkClick r:id="rId9"/>
              </a:rPr>
              <a:t>s127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http://lh4.ggpht.com/efThdFJcOK_82Y3LT9DMOps1nj8Fo8E6lVg9RlAzf43H1qZhlrxwh4t4Kr-t90N1--</a:t>
            </a:r>
            <a:r>
              <a:rPr lang="cs-CZ" sz="1400" dirty="0" smtClean="0">
                <a:hlinkClick r:id="rId10"/>
              </a:rPr>
              <a:t>NqHQ=s119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lh5.ggpht.com/S2wVW_yaT0OwOgDWswGHAwDH4G2WkOKQ2rJ5KuqH_MuoaV-nQF4e089RP12NdlpcvlyBCQ=s114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lh5.ggpht.com/p11ynLyW4oDmCE2WNI_IlBjZZosc9Zd2XGL0fHJOSphlIOH5CwX6z1jV6i4tedIYwd93=s114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lh4.ggpht.com/MfP4AcRxwQfKpd8ObjOKC3RI_IDHqIVLvmAlmOZQxBMq6cIWwCeGrJqCHIQyuZnYmXw1=s114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lh6.ggpht.com/0nNqeWobu5lK5acErda9U50kMiEb9XUbRhJjtU6bg1b_nlov2OTeQjH9XPbN7VruaL1PBg=s105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17972158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94</TotalTime>
  <Words>253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ROK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Dopasuj miesiące do pór roku:</vt:lpstr>
      <vt:lpstr>Uzupełnij brakujące wyrazy: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</dc:title>
  <dc:creator>Halina Kulig</dc:creator>
  <cp:lastModifiedBy>User</cp:lastModifiedBy>
  <cp:revision>16</cp:revision>
  <dcterms:created xsi:type="dcterms:W3CDTF">2011-08-11T07:58:38Z</dcterms:created>
  <dcterms:modified xsi:type="dcterms:W3CDTF">2013-05-27T17:05:57Z</dcterms:modified>
</cp:coreProperties>
</file>