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2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99C11E-EA7B-4001-95D7-EB15EE6A19D5}" type="datetimeFigureOut">
              <a:rPr lang="cs-CZ" smtClean="0"/>
              <a:t>27.5.2013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65DE45-B9FF-4907-861A-29CF524C13B5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lh6.ggpht.com/FLsLcsvdw2CFZkoHHVFBEPIJ8NQCsyLyUcl3lbzXOrKf3OADk1Kv_KixswBF8b4aNLqgRA=s85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virtualniknihovna.cz/" TargetMode="External"/><Relationship Id="rId4" Type="http://schemas.openxmlformats.org/officeDocument/2006/relationships/hyperlink" Target="http://lh5.ggpht.com/19M9mcJ8juaYOjPnV_8izvgc8uIsgrenNUWaHK5LiohxvmXCZhbWeKPj8cY5tiNC_Enojk0=s8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Jesie</a:t>
            </a:r>
            <a:r>
              <a:rPr lang="pl-PL" dirty="0" smtClean="0"/>
              <a:t>ń</a:t>
            </a:r>
            <a:endParaRPr lang="cs-CZ" dirty="0"/>
          </a:p>
        </p:txBody>
      </p:sp>
      <p:pic>
        <p:nvPicPr>
          <p:cNvPr id="1026" name="Picture 2" descr="C:\Users\Halina\AppData\Local\Microsoft\Windows\Temporary Internet Files\Content.IE5\5GH3BH1C\MC900239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869160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lina\AppData\Local\Microsoft\Windows\Temporary Internet Files\Content.IE5\6P8WD033\MP90040747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980728"/>
            <a:ext cx="4610472" cy="5187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206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60648"/>
            <a:ext cx="5595102" cy="792088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2579688" y="17795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44650" y="1779588"/>
            <a:ext cx="7125112" cy="4051437"/>
          </a:xfrm>
        </p:spPr>
        <p:txBody>
          <a:bodyPr/>
          <a:lstStyle/>
          <a:p>
            <a:pPr marL="0" lvl="0" indent="0" defTabSz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Tx/>
              <a:buNone/>
            </a:pPr>
            <a:endParaRPr lang="cs-CZ" sz="700" b="1" dirty="0">
              <a:solidFill>
                <a:prstClr val="white"/>
              </a:solidFill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7484732"/>
              </p:ext>
            </p:extLst>
          </p:nvPr>
        </p:nvGraphicFramePr>
        <p:xfrm>
          <a:off x="2628667" y="1052736"/>
          <a:ext cx="4536504" cy="57643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8192"/>
                <a:gridCol w="2808312"/>
              </a:tblGrid>
              <a:tr h="2880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Číslo přílohy: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  <a:r>
                        <a:rPr lang="cs-CZ" sz="1100" smtClean="0">
                          <a:effectLst/>
                        </a:rPr>
                        <a:t>VY_32_INOVACE_08_JESIEN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7920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Škola: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Autor</a:t>
                      </a:r>
                      <a:r>
                        <a:rPr lang="cs-CZ" sz="1100" dirty="0">
                          <a:effectLst/>
                        </a:rPr>
                        <a:t>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Základní škola a mateřská škola s polským jazykem vyučovacím Bukovec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Mgr. Halina </a:t>
                      </a:r>
                      <a:r>
                        <a:rPr lang="cs-CZ" sz="1100" dirty="0" err="1" smtClean="0">
                          <a:solidFill>
                            <a:schemeClr val="bg1"/>
                          </a:solidFill>
                          <a:effectLst/>
                        </a:rPr>
                        <a:t>Kuligová</a:t>
                      </a:r>
                      <a:r>
                        <a:rPr lang="cs-CZ" sz="1100" dirty="0" smtClean="0">
                          <a:solidFill>
                            <a:schemeClr val="bg1"/>
                          </a:solidFill>
                          <a:effectLst/>
                        </a:rPr>
                        <a:t> </a:t>
                      </a:r>
                      <a:endParaRPr lang="cs-CZ" sz="700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2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Předmět: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Prvouka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2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Třída: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4040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Šablona projektu: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III/2</a:t>
                      </a:r>
                      <a:r>
                        <a:rPr lang="cs-CZ" sz="1100" baseline="0" dirty="0" smtClean="0">
                          <a:effectLst/>
                        </a:rPr>
                        <a:t>  Inovace a zkvalitnění výuky prostřednictvím ICT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4488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 zařazení do výuky a zapsání do třídní </a:t>
                      </a:r>
                      <a:r>
                        <a:rPr lang="cs-CZ" sz="1100" dirty="0" smtClean="0">
                          <a:effectLst/>
                        </a:rPr>
                        <a:t>knihy: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3.10.2011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2225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Jazyk: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Polština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8969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Název a anotace: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Materiál </a:t>
                      </a:r>
                      <a:r>
                        <a:rPr lang="cs-CZ" sz="1100" dirty="0" smtClean="0">
                          <a:effectLst/>
                        </a:rPr>
                        <a:t>je určen k procvičování popisu</a:t>
                      </a:r>
                      <a:r>
                        <a:rPr lang="cs-CZ" sz="1100" baseline="0" dirty="0" smtClean="0">
                          <a:effectLst/>
                        </a:rPr>
                        <a:t> a porovnání viditelných změn v přírodě v podzimním </a:t>
                      </a:r>
                      <a:r>
                        <a:rPr lang="cs-CZ" sz="1100" baseline="0" dirty="0" smtClean="0">
                          <a:effectLst/>
                        </a:rPr>
                        <a:t>období.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3162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materiálu: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DUM – Prezentace </a:t>
                      </a:r>
                      <a:r>
                        <a:rPr lang="cs-CZ" sz="1100" dirty="0" err="1">
                          <a:effectLst/>
                        </a:rPr>
                        <a:t>Power</a:t>
                      </a:r>
                      <a:r>
                        <a:rPr lang="cs-CZ" sz="1100" dirty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Point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</a:tr>
              <a:tr h="726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Očekávaný výstup</a:t>
                      </a:r>
                      <a:endParaRPr lang="cs-CZ" sz="7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Popis</a:t>
                      </a:r>
                      <a:r>
                        <a:rPr lang="cs-CZ" sz="1100" dirty="0" smtClean="0">
                          <a:effectLst/>
                        </a:rPr>
                        <a:t>, pozorování  a porovnání viditelných proměn v přírodě na </a:t>
                      </a:r>
                      <a:r>
                        <a:rPr lang="cs-CZ" sz="1100" dirty="0" smtClean="0">
                          <a:effectLst/>
                        </a:rPr>
                        <a:t>podzim</a:t>
                      </a:r>
                      <a:r>
                        <a:rPr lang="cs-CZ" sz="1100" baseline="0" dirty="0" smtClean="0">
                          <a:effectLst/>
                        </a:rPr>
                        <a:t>.</a:t>
                      </a:r>
                      <a:endParaRPr lang="cs-CZ" sz="1100" baseline="0" dirty="0" smtClean="0">
                        <a:effectLst/>
                      </a:endParaRPr>
                    </a:p>
                  </a:txBody>
                  <a:tcPr marL="42329" marR="42329" marT="0" marB="0"/>
                </a:tc>
              </a:tr>
              <a:tr h="44519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Využité materiály:</a:t>
                      </a:r>
                      <a:endParaRPr lang="cs-CZ" sz="7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329" marR="42329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viz strana 7</a:t>
                      </a:r>
                      <a:endParaRPr lang="cs-CZ" sz="1100" dirty="0">
                        <a:effectLst/>
                      </a:endParaRPr>
                    </a:p>
                  </a:txBody>
                  <a:tcPr marL="42329" marR="42329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192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Jesień – opisz obrazki:</a:t>
            </a:r>
            <a:endParaRPr lang="cs-CZ" dirty="0"/>
          </a:p>
        </p:txBody>
      </p:sp>
      <p:pic>
        <p:nvPicPr>
          <p:cNvPr id="3074" name="Picture 2" descr="C:\Users\Halina\AppData\Local\Microsoft\Windows\Temporary Internet Files\Content.IE5\1DLG63Z6\MC9003116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620688"/>
            <a:ext cx="768096" cy="917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lina\AppData\Local\Microsoft\Windows\Temporary Internet Files\Content.IE5\T0ARVP05\MC9002381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00808"/>
            <a:ext cx="1854451" cy="204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lina\AppData\Local\Microsoft\Windows\Temporary Internet Files\Content.IE5\5GH3BH1C\MC9000533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299966"/>
            <a:ext cx="1785823" cy="174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lina\AppData\Local\Microsoft\Windows\Temporary Internet Files\Content.IE5\8FAIFKI2\MC9001863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04864"/>
            <a:ext cx="1399946" cy="1807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lina\AppData\Local\Microsoft\Windows\Temporary Internet Files\Content.IE5\6P8WD033\MC90030020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363" y="4941168"/>
            <a:ext cx="1807769" cy="153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3135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Czym</a:t>
            </a:r>
            <a:r>
              <a:rPr lang="cs-CZ" dirty="0" smtClean="0"/>
              <a:t> </a:t>
            </a:r>
            <a:r>
              <a:rPr lang="cs-CZ" dirty="0" err="1" smtClean="0"/>
              <a:t>charakterystyczna</a:t>
            </a:r>
            <a:r>
              <a:rPr lang="cs-CZ" dirty="0" smtClean="0"/>
              <a:t> jest </a:t>
            </a:r>
            <a:r>
              <a:rPr lang="pl-PL" dirty="0" smtClean="0"/>
              <a:t>jesień?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844824"/>
            <a:ext cx="3777556" cy="405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Halina\AppData\Local\Microsoft\Windows\Temporary Internet Files\Content.IE5\XDS4LZP1\MC9000269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708920"/>
            <a:ext cx="2763931" cy="264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764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Znajdź 5 różnic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712085"/>
            <a:ext cx="3816424" cy="5113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395761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 dirty="0" smtClean="0"/>
              <a:t>Co jest na obrazku</a:t>
            </a:r>
            <a:r>
              <a:rPr lang="cs-CZ" dirty="0"/>
              <a:t>?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9272" y="1806574"/>
            <a:ext cx="4259032" cy="4574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556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556792"/>
            <a:ext cx="7125113" cy="2232248"/>
          </a:xfrm>
        </p:spPr>
        <p:txBody>
          <a:bodyPr/>
          <a:lstStyle/>
          <a:p>
            <a:r>
              <a:rPr lang="cs-CZ" sz="2000" dirty="0" smtClean="0"/>
              <a:t>Zdroje obrázků- adresa(URL):</a:t>
            </a:r>
            <a:br>
              <a:rPr lang="cs-CZ" sz="2000" dirty="0" smtClean="0"/>
            </a:br>
            <a:r>
              <a:rPr lang="cs-CZ" sz="1400" dirty="0" smtClean="0">
                <a:hlinkClick r:id="rId2"/>
              </a:rPr>
              <a:t>www.office.microsoft.com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lh6.ggpht.com/FLsLcsvdw2CFZkoHHVFBEPIJ8NQCsyLyUcl3lbzXOrKf3OADk1Kv_KixswBF8b4aNLqgRA=s85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lh5.ggpht.com/19M9mcJ8juaYOjPnV_8izvgc8uIsgrenNUWaHK5LiohxvmXCZhbWeKPj8cY5tiNC_Enojk0=s85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>
                <a:hlinkClick r:id="rId5"/>
              </a:rPr>
              <a:t>www.virtualniknihovna.cz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/>
            </a:r>
            <a:br>
              <a:rPr lang="cs-CZ" sz="14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38735690"/>
      </p:ext>
    </p:extLst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129</TotalTime>
  <Words>126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Jesień</vt:lpstr>
      <vt:lpstr>Prezentace aplikace PowerPoint</vt:lpstr>
      <vt:lpstr>Jesień – opisz obrazki:</vt:lpstr>
      <vt:lpstr>Czym charakterystyczna jest jesień?</vt:lpstr>
      <vt:lpstr>Znajdź 5 różnic:</vt:lpstr>
      <vt:lpstr>Co jest na obrazku?</vt:lpstr>
      <vt:lpstr>Zdroje obrázků- adresa(URL): www.office.microsoft.com http://lh6.ggpht.com/FLsLcsvdw2CFZkoHHVFBEPIJ8NQCsyLyUcl3lbzXOrKf3OADk1Kv_KixswBF8b4aNLqgRA=s85 http://lh5.ggpht.com/19M9mcJ8juaYOjPnV_8izvgc8uIsgrenNUWaHK5LiohxvmXCZhbWeKPj8cY5tiNC_Enojk0=s85 www.virtualniknihovna.cz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Jesień</dc:title>
  <dc:creator>Halina Kulig</dc:creator>
  <cp:lastModifiedBy>User</cp:lastModifiedBy>
  <cp:revision>13</cp:revision>
  <dcterms:created xsi:type="dcterms:W3CDTF">2011-08-01T17:36:17Z</dcterms:created>
  <dcterms:modified xsi:type="dcterms:W3CDTF">2013-05-27T17:18:15Z</dcterms:modified>
</cp:coreProperties>
</file>