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6" r:id="rId2"/>
    <p:sldId id="259" r:id="rId3"/>
    <p:sldId id="260" r:id="rId4"/>
    <p:sldId id="261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VY_32_INOVACE_20_Čtverec a obdélník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VY_32_INOVACE_20_Čtverec a obdélník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435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344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483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49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228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681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867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505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150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868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533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144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87507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Geometrický útvar v rovině</a:t>
            </a:r>
          </a:p>
          <a:p>
            <a:r>
              <a:rPr lang="cs-CZ" dirty="0" smtClean="0"/>
              <a:t>Má 4 vrcholy –body</a:t>
            </a:r>
          </a:p>
          <a:p>
            <a:r>
              <a:rPr lang="cs-CZ" dirty="0" smtClean="0"/>
              <a:t>Má 4 strany – úsečky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Strany čtverce jsou stejně dlouhé.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72200" y="2636912"/>
            <a:ext cx="1584176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5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Geometrický útvar v rovině.</a:t>
            </a:r>
          </a:p>
          <a:p>
            <a:r>
              <a:rPr lang="cs-CZ" dirty="0" smtClean="0"/>
              <a:t>4 vrcholy – body</a:t>
            </a:r>
          </a:p>
          <a:p>
            <a:r>
              <a:rPr lang="cs-CZ" dirty="0" smtClean="0"/>
              <a:t>4 strany -  úsečky</a:t>
            </a:r>
          </a:p>
          <a:p>
            <a:r>
              <a:rPr lang="cs-CZ" dirty="0" smtClean="0"/>
              <a:t>Strany obdélníku jsou</a:t>
            </a:r>
          </a:p>
          <a:p>
            <a:r>
              <a:rPr lang="cs-CZ" dirty="0"/>
              <a:t>r</a:t>
            </a:r>
            <a:r>
              <a:rPr lang="cs-CZ" dirty="0" smtClean="0"/>
              <a:t>ůzně dlouhé.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4048" y="3933056"/>
            <a:ext cx="3168352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71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VLASTNOSTI STRAN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čtverci i v obdélníku rozeznáváme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Strany protější – leží proti sobě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Strany sousední – mají společný vrchol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4127942"/>
            <a:ext cx="14401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4149080"/>
            <a:ext cx="252028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92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krátká prezentace slouží k seznámení s vlastnostmi čtverce a obdélníku . Byla využita ve 2. ročníku. Žáci na interaktivní tabuli označovali vrcholy i strany obou útvarů.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116</Words>
  <Application>Microsoft Office PowerPoint</Application>
  <PresentationFormat>Předvádění na obrazovce (4:3)</PresentationFormat>
  <Paragraphs>25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ČTVEREC</vt:lpstr>
      <vt:lpstr>OBDÉLNÍK</vt:lpstr>
      <vt:lpstr> VLASTNOSTI STRAN</vt:lpstr>
      <vt:lpstr>ANOTACE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20</cp:revision>
  <dcterms:created xsi:type="dcterms:W3CDTF">2011-06-20T10:40:08Z</dcterms:created>
  <dcterms:modified xsi:type="dcterms:W3CDTF">2013-05-27T16:29:40Z</dcterms:modified>
</cp:coreProperties>
</file>