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E51573-5C10-4483-B55E-DE6A58E2591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DD8164-B8BC-47BE-A226-5D47DD6D71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DD8164-B8BC-47BE-A226-5D47DD6D7167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CB333D59-C534-44C5-B9E4-FF78F733B64D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9FCFBD4-EB55-4025-9978-A04611E70C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borovna.cz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Zawody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836712"/>
            <a:ext cx="4104456" cy="1905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2603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3606365"/>
              </p:ext>
            </p:extLst>
          </p:nvPr>
        </p:nvGraphicFramePr>
        <p:xfrm>
          <a:off x="2437003" y="1062082"/>
          <a:ext cx="4536504" cy="5950162"/>
        </p:xfrm>
        <a:graphic>
          <a:graphicData uri="http://schemas.openxmlformats.org/drawingml/2006/table">
            <a:tbl>
              <a:tblPr firstRow="1" firstCol="1" bandRow="1"/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VY_32_INOVACE_04_ZAWODY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</a:tr>
              <a:tr h="697584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0403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44885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16.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1. 2012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22259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896925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 znalostí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 z tem. okruhu: povolání</a:t>
                      </a:r>
                      <a:r>
                        <a:rPr lang="cs-CZ" sz="1100" baseline="0" dirty="0" smtClean="0">
                          <a:effectLst/>
                        </a:rPr>
                        <a:t>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354357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  <a:tr h="508461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znalosti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baseline="0" smtClean="0">
                          <a:effectLst/>
                        </a:rPr>
                        <a:t>z tematického </a:t>
                      </a:r>
                      <a:r>
                        <a:rPr lang="cs-CZ" sz="1100" baseline="0" dirty="0" smtClean="0">
                          <a:effectLst/>
                        </a:rPr>
                        <a:t>okruhu 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povolání;</a:t>
                      </a: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40000"/>
                      </a:srgbClr>
                    </a:solidFill>
                  </a:tcPr>
                </a:tc>
              </a:tr>
              <a:tr h="44519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b="1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Century Schoolbook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baseline="0" dirty="0" smtClean="0">
                          <a:effectLst/>
                        </a:rPr>
                        <a:t>klipartu www.office.</a:t>
                      </a:r>
                      <a:r>
                        <a:rPr lang="cs-CZ" sz="1100" baseline="0" smtClean="0">
                          <a:effectLst/>
                        </a:rPr>
                        <a:t>microsoft.com </a:t>
                      </a:r>
                      <a:r>
                        <a:rPr lang="cs-CZ" sz="1100" baseline="0" dirty="0" smtClean="0">
                          <a:effectLst/>
                        </a:rPr>
                        <a:t>a z internetu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( </a:t>
                      </a:r>
                      <a:r>
                        <a:rPr lang="cs-CZ" sz="1100" baseline="0" dirty="0" smtClean="0">
                          <a:effectLst/>
                          <a:hlinkClick r:id="rId4"/>
                        </a:rPr>
                        <a:t>www.sborovna.cz</a:t>
                      </a:r>
                      <a:r>
                        <a:rPr lang="cs-CZ" sz="1100" baseline="0" dirty="0" smtClean="0">
                          <a:effectLst/>
                        </a:rPr>
                        <a:t> 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</a:endParaRPr>
                    </a:p>
                  </a:txBody>
                  <a:tcPr marL="42329" marR="42329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0B62E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6861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0810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7548" y="393874"/>
            <a:ext cx="17621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452" y="3076141"/>
            <a:ext cx="210502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3874"/>
            <a:ext cx="2085975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200025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76153"/>
            <a:ext cx="2314575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</a:t>
            </a:r>
            <a:r>
              <a:rPr lang="pl-PL" dirty="0" smtClean="0"/>
              <a:t>ażdy coś potrafi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907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9294"/>
            <a:ext cx="5005182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Jakie to zawody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355976" y="5013176"/>
            <a:ext cx="41044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dirty="0" smtClean="0"/>
              <a:t>Zgadnij, czym się zajmujemy</a:t>
            </a:r>
            <a:r>
              <a:rPr lang="cs-CZ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169557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Każdy coś umie, każdy coś potrafi. Każda praca wykonywana poczciwie jest ważna i potrzebna.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620688"/>
            <a:ext cx="200025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236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pl-PL" sz="3600" dirty="0" smtClean="0"/>
              <a:t>Wymień </a:t>
            </a:r>
            <a:r>
              <a:rPr lang="cs-CZ" sz="3600" dirty="0" smtClean="0"/>
              <a:t>2</a:t>
            </a:r>
            <a:r>
              <a:rPr lang="pl-PL" sz="3600" dirty="0" smtClean="0"/>
              <a:t> rzeczy, które do swej pracy potrzebują osoby na obrazku 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6672"/>
            <a:ext cx="4563888" cy="4563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7315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Co kto robi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</a:t>
            </a:r>
            <a:r>
              <a:rPr lang="pl-PL" dirty="0" smtClean="0"/>
              <a:t>wód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pl-PL" dirty="0" smtClean="0"/>
              <a:t>Lekarka</a:t>
            </a:r>
          </a:p>
          <a:p>
            <a:r>
              <a:rPr lang="pl-PL" dirty="0" smtClean="0"/>
              <a:t>Fryzjer</a:t>
            </a:r>
          </a:p>
          <a:p>
            <a:r>
              <a:rPr lang="pl-PL" dirty="0" smtClean="0"/>
              <a:t>Nauczyciel</a:t>
            </a:r>
          </a:p>
          <a:p>
            <a:r>
              <a:rPr lang="pl-PL" dirty="0" smtClean="0"/>
              <a:t>Kucharz</a:t>
            </a:r>
          </a:p>
          <a:p>
            <a:r>
              <a:rPr lang="pl-PL" dirty="0" smtClean="0"/>
              <a:t>Sprzątaczka</a:t>
            </a:r>
          </a:p>
          <a:p>
            <a:r>
              <a:rPr lang="pl-PL" dirty="0" smtClean="0"/>
              <a:t>Listonosz</a:t>
            </a:r>
          </a:p>
          <a:p>
            <a:r>
              <a:rPr lang="pl-PL" dirty="0" smtClean="0"/>
              <a:t>Sprzedawczyni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pl-PL" dirty="0" smtClean="0"/>
              <a:t>czynność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Gotuje</a:t>
            </a:r>
            <a:r>
              <a:rPr lang="cs-CZ" dirty="0" smtClean="0"/>
              <a:t> </a:t>
            </a:r>
            <a:r>
              <a:rPr lang="cs-CZ" dirty="0" err="1" smtClean="0"/>
              <a:t>obiady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Sprzedaje</a:t>
            </a:r>
            <a:r>
              <a:rPr lang="cs-CZ" dirty="0" smtClean="0"/>
              <a:t> </a:t>
            </a:r>
            <a:r>
              <a:rPr lang="cs-CZ" dirty="0" err="1" smtClean="0"/>
              <a:t>towar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Leczy</a:t>
            </a:r>
            <a:r>
              <a:rPr lang="cs-CZ" dirty="0" smtClean="0"/>
              <a:t> </a:t>
            </a:r>
            <a:r>
              <a:rPr lang="cs-CZ" dirty="0" err="1" smtClean="0"/>
              <a:t>chorych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Obcina</a:t>
            </a:r>
            <a:r>
              <a:rPr lang="cs-CZ" dirty="0" smtClean="0"/>
              <a:t> w</a:t>
            </a:r>
            <a:r>
              <a:rPr lang="pl-PL" dirty="0" smtClean="0"/>
              <a:t>łosy.</a:t>
            </a:r>
          </a:p>
          <a:p>
            <a:r>
              <a:rPr lang="pl-PL" dirty="0" smtClean="0"/>
              <a:t>Uczy dzieci.</a:t>
            </a:r>
          </a:p>
          <a:p>
            <a:r>
              <a:rPr lang="pl-PL" dirty="0" smtClean="0"/>
              <a:t>Myje podłogę.</a:t>
            </a:r>
          </a:p>
          <a:p>
            <a:r>
              <a:rPr lang="pl-PL" dirty="0" smtClean="0"/>
              <a:t>Roznosi pocztę.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339752" y="1556792"/>
            <a:ext cx="23762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0399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Opowiedz</a:t>
            </a:r>
            <a:r>
              <a:rPr lang="cs-CZ" sz="4000" dirty="0" smtClean="0"/>
              <a:t>, </a:t>
            </a:r>
            <a:r>
              <a:rPr lang="cs-CZ" sz="4000" dirty="0" err="1" smtClean="0"/>
              <a:t>kto</a:t>
            </a:r>
            <a:r>
              <a:rPr lang="cs-CZ" sz="4000" dirty="0" smtClean="0"/>
              <a:t> </a:t>
            </a:r>
            <a:r>
              <a:rPr lang="cs-CZ" sz="4000" dirty="0" err="1" smtClean="0"/>
              <a:t>umie</a:t>
            </a:r>
            <a:r>
              <a:rPr lang="cs-CZ" sz="4000" dirty="0" smtClean="0"/>
              <a:t> </a:t>
            </a:r>
            <a:r>
              <a:rPr lang="cs-CZ" sz="4000" dirty="0" err="1" smtClean="0"/>
              <a:t>wykona</a:t>
            </a:r>
            <a:r>
              <a:rPr lang="pl-PL" sz="4000" dirty="0" smtClean="0"/>
              <a:t>ć dane produkty.......</a:t>
            </a:r>
            <a:endParaRPr lang="cs-CZ" sz="4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0872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5907"/>
            <a:ext cx="1533525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08795"/>
            <a:ext cx="1838325" cy="249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9285" y="3077138"/>
            <a:ext cx="16764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197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/>
              <a:t>Kim Ty chciałbyś zostać </a:t>
            </a:r>
            <a:br>
              <a:rPr lang="pl-PL" dirty="0" smtClean="0"/>
            </a:br>
            <a:r>
              <a:rPr lang="pl-PL" dirty="0" smtClean="0"/>
              <a:t>i dlaczego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107"/>
            <a:ext cx="2114550" cy="216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75457" y="1641167"/>
            <a:ext cx="2400187" cy="1799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33851" y="504186"/>
            <a:ext cx="2028825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97919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504377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98</TotalTime>
  <Words>184</Words>
  <Application>Microsoft Office PowerPoint</Application>
  <PresentationFormat>Předvádění na obrazovce (4:3)</PresentationFormat>
  <Paragraphs>68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Zawody</vt:lpstr>
      <vt:lpstr>Snímek 2</vt:lpstr>
      <vt:lpstr>Każdy coś potrafi</vt:lpstr>
      <vt:lpstr>Jakie to zawody?</vt:lpstr>
      <vt:lpstr>Każdy coś umie, każdy coś potrafi. Każda praca wykonywana poczciwie jest ważna i potrzebna.</vt:lpstr>
      <vt:lpstr>Wymień 2 rzeczy, które do swej pracy potrzebują osoby na obrazku </vt:lpstr>
      <vt:lpstr>Co kto robi?</vt:lpstr>
      <vt:lpstr>Opowiedz, kto umie wykonać dane produkty.......</vt:lpstr>
      <vt:lpstr>Kim Ty chciałbyś zostać  i dlaczego?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Zawody</dc:title>
  <dc:creator>Halina Kulig</dc:creator>
  <cp:lastModifiedBy>šárka</cp:lastModifiedBy>
  <cp:revision>12</cp:revision>
  <dcterms:created xsi:type="dcterms:W3CDTF">2012-03-13T16:25:19Z</dcterms:created>
  <dcterms:modified xsi:type="dcterms:W3CDTF">2013-05-27T17:23:17Z</dcterms:modified>
</cp:coreProperties>
</file>