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36748A0-21A6-4D86-BBA5-82052C7A89DE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6976A1C-711D-4C70-A8CA-765921441A6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6748A0-21A6-4D86-BBA5-82052C7A89DE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976A1C-711D-4C70-A8CA-765921441A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36748A0-21A6-4D86-BBA5-82052C7A89DE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B6976A1C-711D-4C70-A8CA-765921441A6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6748A0-21A6-4D86-BBA5-82052C7A89DE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976A1C-711D-4C70-A8CA-765921441A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6748A0-21A6-4D86-BBA5-82052C7A89DE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976A1C-711D-4C70-A8CA-765921441A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6748A0-21A6-4D86-BBA5-82052C7A89DE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976A1C-711D-4C70-A8CA-765921441A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36748A0-21A6-4D86-BBA5-82052C7A89DE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976A1C-711D-4C70-A8CA-765921441A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6748A0-21A6-4D86-BBA5-82052C7A89DE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976A1C-711D-4C70-A8CA-765921441A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6748A0-21A6-4D86-BBA5-82052C7A89DE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976A1C-711D-4C70-A8CA-765921441A6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6748A0-21A6-4D86-BBA5-82052C7A89DE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976A1C-711D-4C70-A8CA-765921441A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36748A0-21A6-4D86-BBA5-82052C7A89DE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6976A1C-711D-4C70-A8CA-765921441A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D36748A0-21A6-4D86-BBA5-82052C7A89DE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6976A1C-711D-4C70-A8CA-765921441A6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lh3.ggpht.com/J_ZV3u9aWpTzxsgCKPkDZB7V9EMcr49re6-BaowGy6EJi3kEJq8DHryVdxi1i_xrJiATaFE=s104" TargetMode="External"/><Relationship Id="rId3" Type="http://schemas.openxmlformats.org/officeDocument/2006/relationships/hyperlink" Target="http://lh3.ggpht.com/6h-3hCOeaG4QtbswnoH4lTCqmoiorH_ABZBcorr2OjMjVrGfR-C6OJfriAQHKam96ZuQ=s85" TargetMode="External"/><Relationship Id="rId7" Type="http://schemas.openxmlformats.org/officeDocument/2006/relationships/hyperlink" Target="http://lh3.ggpht.com/91fe9PlzbjZpbyYotqJp22MPRY-_wiWP1kG-Y0nxjaRAFr-QQY6gELTkFEUBnQAxsMxo=s117" TargetMode="External"/><Relationship Id="rId2" Type="http://schemas.openxmlformats.org/officeDocument/2006/relationships/hyperlink" Target="http://lh4.ggpht.com/PzadmmF70CdNRM9MID9r4sqUNNgi1WH36R1y4rzGTcliIZBbyUqn9q6v49t5eM2FdLcvVw=s10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h5.ggpht.com/zf5_MyJCNziIkyacbHo25hsBORmW2QpG-H5VCJvg-O2RD3y3wm9YxAmJKbs3ibgj3P1m=s113" TargetMode="External"/><Relationship Id="rId5" Type="http://schemas.openxmlformats.org/officeDocument/2006/relationships/hyperlink" Target="http://lh3.ggpht.com/9u55uwwnWvZv_Q_bGHj6Si8K9U19-9r2nHAyaKhZs7WLT6cdZotBxzC0QDq5oVAJSp6Z2Q=s113" TargetMode="External"/><Relationship Id="rId10" Type="http://schemas.openxmlformats.org/officeDocument/2006/relationships/hyperlink" Target="http://lh6.ggpht.com/X2pZ9MOZsLcokCbWA2BQf4hiFjTW2J0GUBfy3aIv7tnWQB1u1H6PRIkw01Vy-JZ6Hvw-EA=s122" TargetMode="External"/><Relationship Id="rId4" Type="http://schemas.openxmlformats.org/officeDocument/2006/relationships/hyperlink" Target="http://lh6.ggpht.com/v4het2bM1_JQvvTbEGpbddv73OpD_w-JtnHcII-7uRD8kKKTHnfHXavHB3zE7W55cD4X=s85" TargetMode="External"/><Relationship Id="rId9" Type="http://schemas.openxmlformats.org/officeDocument/2006/relationships/hyperlink" Target="http://lh5.ggpht.com/DlewToBenrXMcLS2EbIbQv5eFZVq0PVzmJVfmWxbsXWiflKxziZvw5ixC1q5iGdAikB68Ts=s8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err="1" smtClean="0"/>
              <a:t>Zmysły</a:t>
            </a:r>
            <a:endParaRPr lang="cs-CZ" sz="6600" dirty="0"/>
          </a:p>
        </p:txBody>
      </p:sp>
      <p:pic>
        <p:nvPicPr>
          <p:cNvPr id="1026" name="Picture 2" descr="http://st-takla.org/Pix/People-General/Body/www-St-Takla-org___Four-Senses.gif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6" b="326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37425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8310" y="0"/>
            <a:ext cx="5602778" cy="79386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4793"/>
              </p:ext>
            </p:extLst>
          </p:nvPr>
        </p:nvGraphicFramePr>
        <p:xfrm>
          <a:off x="2601447" y="980728"/>
          <a:ext cx="4536504" cy="5564310"/>
        </p:xfrm>
        <a:graphic>
          <a:graphicData uri="http://schemas.openxmlformats.org/drawingml/2006/table">
            <a:tbl>
              <a:tblPr firstRow="1" firstCol="1" bandRow="1"/>
              <a:tblGrid>
                <a:gridCol w="1728192"/>
                <a:gridCol w="2808312"/>
              </a:tblGrid>
              <a:tr h="44387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přílohy: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VY_32_INOVACE_05_ZMYSŁY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</a:tr>
              <a:tr h="780265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</a:t>
                      </a:r>
                      <a:r>
                        <a:rPr lang="cs-CZ" sz="1100" dirty="0">
                          <a:effectLst/>
                        </a:rPr>
                        <a:t>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Mgr. Halina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594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Předmět: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22594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Třída: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1.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57516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Šablona projektu: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587063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effectLst/>
                        </a:rPr>
                        <a:t>knihy: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23.1.2012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594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Jazyk: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Polština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735286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a anotace: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Materiál </a:t>
                      </a:r>
                      <a:r>
                        <a:rPr lang="cs-CZ" sz="1100" dirty="0" smtClean="0">
                          <a:effectLst/>
                        </a:rPr>
                        <a:t>je určen k procvičování  základních</a:t>
                      </a:r>
                      <a:r>
                        <a:rPr lang="cs-CZ" sz="1100" baseline="0" dirty="0" smtClean="0">
                          <a:effectLst/>
                        </a:rPr>
                        <a:t> vědomosti z tematického okruhu: smysly;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360373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DUM – Prezentace </a:t>
                      </a:r>
                      <a:r>
                        <a:rPr lang="cs-CZ" sz="1100" dirty="0" err="1">
                          <a:effectLst/>
                        </a:rPr>
                        <a:t>Power</a:t>
                      </a:r>
                      <a:r>
                        <a:rPr lang="cs-CZ" sz="1100" dirty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Point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51505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Očekávaný výstup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 </a:t>
                      </a:r>
                      <a:r>
                        <a:rPr lang="cs-CZ" sz="1100" dirty="0" smtClean="0">
                          <a:effectLst/>
                        </a:rPr>
                        <a:t>znalosti a vědomosti z tematického okruhu: smysly;</a:t>
                      </a:r>
                      <a:endParaRPr lang="cs-CZ" sz="1100" baseline="0" dirty="0" smtClean="0"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51894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onstanti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Využité materiály: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onstanti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viz strana 12</a:t>
                      </a:r>
                      <a:endParaRPr lang="cs-CZ" sz="1100" dirty="0"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06694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7200" dirty="0" err="1" smtClean="0"/>
              <a:t>wzrok</a:t>
            </a:r>
            <a:endParaRPr lang="cs-CZ" sz="72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oko</a:t>
            </a:r>
            <a:endParaRPr lang="cs-CZ" sz="7200" dirty="0"/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idx="1"/>
          </p:nvPr>
        </p:nvSpPr>
        <p:spPr/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4"/>
            <a:ext cx="4320480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9796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err="1" smtClean="0"/>
              <a:t>sŁuch</a:t>
            </a:r>
            <a:endParaRPr lang="cs-CZ" sz="6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ucho</a:t>
            </a:r>
            <a:endParaRPr lang="cs-CZ" sz="6600" dirty="0"/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idx="1"/>
          </p:nvPr>
        </p:nvSpPr>
        <p:spPr/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49" y="1124744"/>
            <a:ext cx="4104456" cy="41649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74294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l-PL" sz="6600" dirty="0" smtClean="0"/>
              <a:t>węch</a:t>
            </a:r>
            <a:endParaRPr lang="cs-CZ" sz="6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pl-PL" sz="6600" dirty="0" smtClean="0"/>
              <a:t>nos</a:t>
            </a:r>
            <a:endParaRPr lang="cs-CZ" sz="6600" dirty="0"/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idx="1"/>
          </p:nvPr>
        </p:nvSpPr>
        <p:spPr/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92812"/>
            <a:ext cx="4032448" cy="4105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852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l-PL" sz="6600" dirty="0" smtClean="0"/>
              <a:t>smak</a:t>
            </a:r>
            <a:endParaRPr lang="cs-CZ" sz="6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pl-PL" sz="6600" dirty="0" smtClean="0"/>
              <a:t>język</a:t>
            </a:r>
            <a:endParaRPr lang="cs-CZ" sz="6600" dirty="0"/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idx="1"/>
          </p:nvPr>
        </p:nvSpPr>
        <p:spPr/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514" y="1124744"/>
            <a:ext cx="4248472" cy="405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2773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l-PL" sz="6600" dirty="0" smtClean="0"/>
              <a:t>dotyk</a:t>
            </a:r>
            <a:endParaRPr lang="cs-CZ" sz="6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pl-PL" sz="6600" dirty="0" smtClean="0"/>
              <a:t>skóra</a:t>
            </a:r>
            <a:endParaRPr lang="cs-CZ" sz="6600" dirty="0"/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idx="1"/>
          </p:nvPr>
        </p:nvSpPr>
        <p:spPr/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011" y="1048786"/>
            <a:ext cx="4104456" cy="42524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64116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Nazwij narządy zmysłów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7" y="2132856"/>
            <a:ext cx="5248615" cy="38271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19130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-459432"/>
            <a:ext cx="7242048" cy="1143000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PoŁ</a:t>
            </a:r>
            <a:r>
              <a:rPr lang="pl-PL" sz="2400" dirty="0" smtClean="0"/>
              <a:t>ącz  poprawnie zmysły z narządami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691473"/>
            <a:ext cx="2880320" cy="2358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12cípá hvězda 4"/>
          <p:cNvSpPr/>
          <p:nvPr/>
        </p:nvSpPr>
        <p:spPr>
          <a:xfrm>
            <a:off x="4338495" y="836712"/>
            <a:ext cx="1440160" cy="1296144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r>
              <a:rPr lang="pl-PL" dirty="0" smtClean="0"/>
              <a:t>łuch</a:t>
            </a:r>
            <a:endParaRPr lang="cs-CZ" dirty="0"/>
          </a:p>
        </p:txBody>
      </p:sp>
      <p:sp>
        <p:nvSpPr>
          <p:cNvPr id="6" name="12cípá hvězda 5"/>
          <p:cNvSpPr/>
          <p:nvPr/>
        </p:nvSpPr>
        <p:spPr>
          <a:xfrm>
            <a:off x="4698179" y="5516742"/>
            <a:ext cx="1440160" cy="1117104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dotyk</a:t>
            </a:r>
            <a:endParaRPr lang="cs-CZ" dirty="0"/>
          </a:p>
        </p:txBody>
      </p:sp>
      <p:sp>
        <p:nvSpPr>
          <p:cNvPr id="7" name="12cípá hvězda 6"/>
          <p:cNvSpPr/>
          <p:nvPr/>
        </p:nvSpPr>
        <p:spPr>
          <a:xfrm>
            <a:off x="6300192" y="3079366"/>
            <a:ext cx="1440160" cy="1493611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węch</a:t>
            </a:r>
            <a:endParaRPr lang="cs-CZ" dirty="0"/>
          </a:p>
        </p:txBody>
      </p:sp>
      <p:sp>
        <p:nvSpPr>
          <p:cNvPr id="8" name="12cípá hvězda 7"/>
          <p:cNvSpPr/>
          <p:nvPr/>
        </p:nvSpPr>
        <p:spPr>
          <a:xfrm>
            <a:off x="539552" y="1844824"/>
            <a:ext cx="1557777" cy="1200084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wzrok</a:t>
            </a:r>
            <a:endParaRPr lang="cs-CZ" dirty="0"/>
          </a:p>
        </p:txBody>
      </p:sp>
      <p:sp>
        <p:nvSpPr>
          <p:cNvPr id="9" name="12cípá hvězda 8"/>
          <p:cNvSpPr/>
          <p:nvPr/>
        </p:nvSpPr>
        <p:spPr>
          <a:xfrm>
            <a:off x="539552" y="4815153"/>
            <a:ext cx="1341753" cy="1260141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smak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5936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7856"/>
            <a:ext cx="7239000" cy="1143000"/>
          </a:xfrm>
        </p:spPr>
        <p:txBody>
          <a:bodyPr/>
          <a:lstStyle/>
          <a:p>
            <a:r>
              <a:rPr lang="pl-PL" dirty="0" smtClean="0"/>
              <a:t>Uzupełnij  poprawnie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 smtClean="0"/>
              <a:t>Narządem </a:t>
            </a:r>
            <a:r>
              <a:rPr lang="pl-PL" dirty="0" smtClean="0">
                <a:solidFill>
                  <a:schemeClr val="accent6">
                    <a:lumMod val="75000"/>
                  </a:schemeClr>
                </a:solidFill>
              </a:rPr>
              <a:t>wzroku</a:t>
            </a:r>
            <a:r>
              <a:rPr lang="pl-PL" dirty="0" smtClean="0"/>
              <a:t> jest .............</a:t>
            </a:r>
          </a:p>
          <a:p>
            <a:r>
              <a:rPr lang="pl-PL" dirty="0" smtClean="0"/>
              <a:t>Narządem </a:t>
            </a:r>
            <a:r>
              <a:rPr lang="pl-PL" dirty="0" smtClean="0">
                <a:solidFill>
                  <a:srgbClr val="00B050"/>
                </a:solidFill>
              </a:rPr>
              <a:t>słuchu</a:t>
            </a:r>
            <a:r>
              <a:rPr lang="pl-PL" dirty="0" smtClean="0"/>
              <a:t> jest ..............</a:t>
            </a:r>
          </a:p>
          <a:p>
            <a:r>
              <a:rPr lang="pl-PL" dirty="0" smtClean="0"/>
              <a:t>Narządem </a:t>
            </a:r>
            <a:r>
              <a:rPr lang="pl-PL" dirty="0" smtClean="0">
                <a:solidFill>
                  <a:srgbClr val="00B0F0"/>
                </a:solidFill>
              </a:rPr>
              <a:t>węchu</a:t>
            </a:r>
            <a:r>
              <a:rPr lang="pl-PL" dirty="0" smtClean="0"/>
              <a:t> jest ..............</a:t>
            </a:r>
          </a:p>
          <a:p>
            <a:r>
              <a:rPr lang="pl-PL" dirty="0" smtClean="0"/>
              <a:t>Narządem </a:t>
            </a:r>
            <a:r>
              <a:rPr lang="pl-PL" dirty="0" smtClean="0">
                <a:solidFill>
                  <a:srgbClr val="FFC000"/>
                </a:solidFill>
              </a:rPr>
              <a:t>smaku</a:t>
            </a:r>
            <a:r>
              <a:rPr lang="pl-PL" dirty="0" smtClean="0"/>
              <a:t> jest ..............</a:t>
            </a:r>
          </a:p>
          <a:p>
            <a:r>
              <a:rPr lang="pl-PL" dirty="0" smtClean="0"/>
              <a:t>Narządem </a:t>
            </a:r>
            <a:r>
              <a:rPr lang="pl-PL" dirty="0" smtClean="0">
                <a:solidFill>
                  <a:schemeClr val="bg2">
                    <a:lumMod val="50000"/>
                  </a:schemeClr>
                </a:solidFill>
              </a:rPr>
              <a:t>dotyku</a:t>
            </a:r>
            <a:r>
              <a:rPr lang="pl-PL" dirty="0" smtClean="0"/>
              <a:t> jest .............</a:t>
            </a:r>
            <a:endParaRPr lang="pl-PL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005064"/>
            <a:ext cx="2376264" cy="240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28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894" y="692696"/>
            <a:ext cx="7587347" cy="5301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39552" y="476672"/>
            <a:ext cx="259228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Karta </a:t>
            </a:r>
            <a:r>
              <a:rPr lang="cs-CZ" dirty="0" err="1" smtClean="0"/>
              <a:t>pracy</a:t>
            </a:r>
            <a:r>
              <a:rPr lang="cs-CZ" dirty="0" smtClean="0"/>
              <a:t> - ZMYSŁY</a:t>
            </a:r>
            <a:endParaRPr lang="cs-CZ" dirty="0"/>
          </a:p>
        </p:txBody>
      </p:sp>
      <p:sp>
        <p:nvSpPr>
          <p:cNvPr id="11" name="Vývojový diagram: postup 10"/>
          <p:cNvSpPr/>
          <p:nvPr/>
        </p:nvSpPr>
        <p:spPr>
          <a:xfrm>
            <a:off x="539552" y="5733256"/>
            <a:ext cx="5040560" cy="4320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Opisz</a:t>
            </a:r>
            <a:r>
              <a:rPr lang="cs-CZ" dirty="0" smtClean="0"/>
              <a:t> i </a:t>
            </a:r>
            <a:r>
              <a:rPr lang="cs-CZ" dirty="0" err="1" smtClean="0"/>
              <a:t>wykoloruj</a:t>
            </a:r>
            <a:r>
              <a:rPr lang="cs-CZ" dirty="0" smtClean="0"/>
              <a:t> </a:t>
            </a:r>
            <a:r>
              <a:rPr lang="cs-CZ" dirty="0" err="1" smtClean="0"/>
              <a:t>narz</a:t>
            </a:r>
            <a:r>
              <a:rPr lang="pl-PL" dirty="0" smtClean="0"/>
              <a:t>ądy zmysłów: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0632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7239000" cy="484632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Zdroje obrázků – adresa (URL):</a:t>
            </a:r>
          </a:p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lh4.ggpht.com/PzadmmF70CdNRM9MID9r4sqUNNgi1WH36R1y4rzGTcliIZBbyUqn9q6v49t5eM2FdLcvVw=s105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lh3.ggpht.com/6h-3hCOeaG4QtbswnoH4lTCqmoiorH_ABZBcorr2OjMjVrGfR-C6OJfriAQHKam96ZuQ=s85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lh6.ggpht.com/v4het2bM1_JQvvTbEGpbddv73OpD_w-JtnHcII-7uRD8kKKTHnfHXavHB3zE7W55cD4X=s85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lh3.ggpht.com/9u55uwwnWvZv_Q_bGHj6Si8K9U19-9r2nHAyaKhZs7WLT6cdZotBxzC0QDq5oVAJSp6Z2Q=s113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lh5.ggpht.com/zf5_MyJCNziIkyacbHo25hsBORmW2QpG-H5VCJvg-O2RD3y3wm9YxAmJKbs3ibgj3P1m=s113</a:t>
            </a:r>
            <a:endParaRPr lang="cs-CZ" sz="1400" dirty="0" smtClean="0"/>
          </a:p>
          <a:p>
            <a:r>
              <a:rPr lang="cs-CZ" sz="1400" dirty="0">
                <a:hlinkClick r:id="rId7"/>
              </a:rPr>
              <a:t>http://lh3.ggpht.com/91fe9PlzbjZpbyYotqJp22MPRY-_</a:t>
            </a:r>
            <a:r>
              <a:rPr lang="cs-CZ" sz="1400" dirty="0" smtClean="0">
                <a:hlinkClick r:id="rId7"/>
              </a:rPr>
              <a:t>wiWP1kG-Y0nxjaRAFr-QQY6gELTkFEUBnQAxsMxo=s117</a:t>
            </a:r>
            <a:endParaRPr lang="cs-CZ" sz="1400" dirty="0" smtClean="0"/>
          </a:p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lh3.ggpht.com/J_ZV3u9aWpTzxsgCKPkDZB7V9EMcr49re6-BaowGy6EJi3kEJq8DHryVdxi1i_xrJiATaFE=s104</a:t>
            </a:r>
            <a:endParaRPr lang="cs-CZ" sz="1400" dirty="0" smtClean="0"/>
          </a:p>
          <a:p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lh5.ggpht.com/DlewToBenrXMcLS2EbIbQv5eFZVq0PVzmJVfmWxbsXWiflKxziZvw5ixC1q5iGdAikB68Ts=s85</a:t>
            </a:r>
            <a:endParaRPr lang="cs-CZ" sz="1400" dirty="0" smtClean="0"/>
          </a:p>
          <a:p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lh6.ggpht.com/X2pZ9MOZsLcokCbWA2BQf4hiFjTW2J0GUBfy3aIv7tnWQB1u1H6PRIkw01Vy-JZ6Hvw-EA=s122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260706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69</TotalTime>
  <Words>194</Words>
  <Application>Microsoft Office PowerPoint</Application>
  <PresentationFormat>Předvádění na obrazovce (4:3)</PresentationFormat>
  <Paragraphs>70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Zmysły</vt:lpstr>
      <vt:lpstr>Prezentace aplikace PowerPoint</vt:lpstr>
      <vt:lpstr>wzrok</vt:lpstr>
      <vt:lpstr>sŁuch</vt:lpstr>
      <vt:lpstr>węch</vt:lpstr>
      <vt:lpstr>smak</vt:lpstr>
      <vt:lpstr>dotyk</vt:lpstr>
      <vt:lpstr>Nazwij narządy zmysłów:</vt:lpstr>
      <vt:lpstr>PoŁącz  poprawnie zmysły z narządami:</vt:lpstr>
      <vt:lpstr>Uzupełnij  poprawnie: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Zmysły</dc:title>
  <dc:creator>Halina Kulig</dc:creator>
  <cp:lastModifiedBy>User</cp:lastModifiedBy>
  <cp:revision>12</cp:revision>
  <dcterms:created xsi:type="dcterms:W3CDTF">2012-03-09T19:04:54Z</dcterms:created>
  <dcterms:modified xsi:type="dcterms:W3CDTF">2013-05-27T18:14:13Z</dcterms:modified>
</cp:coreProperties>
</file>