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2" r:id="rId7"/>
    <p:sldId id="263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6016CC1B-116E-43F5-A1C9-669F4110924A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79BB41CF-D252-4D5B-8AA3-A3436CA7952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Moja</a:t>
            </a:r>
            <a:r>
              <a:rPr lang="cs-CZ" dirty="0" smtClean="0"/>
              <a:t> g</a:t>
            </a:r>
            <a:r>
              <a:rPr lang="pl-PL" dirty="0" smtClean="0"/>
              <a:t>łowa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916832"/>
            <a:ext cx="2520280" cy="2817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174573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Zástupný symbol pro obsah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8310" y="188640"/>
            <a:ext cx="5602778" cy="79386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49856355"/>
              </p:ext>
            </p:extLst>
          </p:nvPr>
        </p:nvGraphicFramePr>
        <p:xfrm>
          <a:off x="2771800" y="1052736"/>
          <a:ext cx="4536504" cy="5685885"/>
        </p:xfrm>
        <a:graphic>
          <a:graphicData uri="http://schemas.openxmlformats.org/drawingml/2006/table">
            <a:tbl>
              <a:tblPr firstRow="1" firstCol="1" bandRow="1"/>
              <a:tblGrid>
                <a:gridCol w="1728192"/>
                <a:gridCol w="2808312"/>
              </a:tblGrid>
              <a:tr h="44387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Číslo přílohy: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VY_32_INOVACE_07_MOJA GŁOWA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78026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Autor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Mgr.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Předmět: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Třída: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751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Šablona projektu: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8706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knihy: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 </a:t>
                      </a:r>
                      <a:r>
                        <a:rPr lang="cs-CZ" sz="11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594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Jazyk: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Polština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735286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chemeClr val="tx1"/>
                          </a:solidFill>
                          <a:effectLst/>
                        </a:rPr>
                        <a:t>Název a anotace: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Materiál je určen k procvičování  základních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vědomosti z tematického okruhu: části hlavy ;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36037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Druh učebního materiálu: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solidFill>
                            <a:schemeClr val="tx1"/>
                          </a:solidFill>
                          <a:effectLst/>
                        </a:rPr>
                        <a:t>Power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Point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515050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solidFill>
                            <a:schemeClr val="tx1"/>
                          </a:solidFill>
                          <a:effectLst/>
                        </a:rPr>
                        <a:t>Očekávaný výstup</a:t>
                      </a:r>
                      <a:endParaRPr lang="cs-CZ" sz="7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-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 znalosti a vědomosti </a:t>
                      </a:r>
                      <a:r>
                        <a:rPr lang="cs-CZ" sz="1100" smtClean="0">
                          <a:solidFill>
                            <a:schemeClr val="tx1"/>
                          </a:solidFill>
                          <a:effectLst/>
                        </a:rPr>
                        <a:t>z tematického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okruhu:  části hlavy ;</a:t>
                      </a: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51894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Využité materiály: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Century Gothic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Obrázky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z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klipartu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hlinkClick r:id="rId3"/>
                        </a:rPr>
                        <a:t>www.office.</a:t>
                      </a:r>
                      <a:r>
                        <a:rPr lang="cs-CZ" sz="1100" baseline="0" dirty="0" err="1" smtClean="0">
                          <a:solidFill>
                            <a:schemeClr val="tx1"/>
                          </a:solidFill>
                          <a:effectLst/>
                          <a:hlinkClick r:id="rId3"/>
                        </a:rPr>
                        <a:t>microsoft.com</a:t>
                      </a:r>
                      <a:r>
                        <a:rPr lang="cs-CZ" sz="1100" baseline="0" smtClean="0">
                          <a:solidFill>
                            <a:schemeClr val="tx1"/>
                          </a:solidFill>
                          <a:effectLst/>
                        </a:rPr>
                        <a:t> 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a z internetu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(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www.sborovna.cz)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512567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Części twarzy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09265" y="2132856"/>
            <a:ext cx="5000625" cy="360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380312" y="2204864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czo</a:t>
            </a:r>
            <a:r>
              <a:rPr lang="pl-PL" sz="2000" dirty="0" smtClean="0"/>
              <a:t>ło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64288" y="3767166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uszy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452320" y="4606793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policzk</a:t>
            </a:r>
            <a:r>
              <a:rPr lang="pl-PL" dirty="0" smtClean="0"/>
              <a:t>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20" y="5331989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broda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1014" y="2173854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włosy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2924944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brwi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376716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oczy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4793333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nos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5517232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/>
              <a:t>usta</a:t>
            </a:r>
            <a:endParaRPr lang="cs-CZ" sz="2000" dirty="0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1475656" y="2404919"/>
            <a:ext cx="30043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1295636" y="3124999"/>
            <a:ext cx="2340260" cy="5200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>
            <a:off x="1187624" y="3967221"/>
            <a:ext cx="2664296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1475656" y="4365104"/>
            <a:ext cx="2880320" cy="6282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1475656" y="4993388"/>
            <a:ext cx="2880320" cy="74944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4644008" y="2404919"/>
            <a:ext cx="2988332" cy="9201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>
            <a:off x="5868144" y="4167276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5" idx="1"/>
          </p:cNvCxnSpPr>
          <p:nvPr/>
        </p:nvCxnSpPr>
        <p:spPr>
          <a:xfrm flipH="1" flipV="1">
            <a:off x="5220072" y="4585976"/>
            <a:ext cx="2232248" cy="2208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7" name="Přímá spojnice se šipkou 4096"/>
          <p:cNvCxnSpPr>
            <a:stCxn id="6" idx="1"/>
          </p:cNvCxnSpPr>
          <p:nvPr/>
        </p:nvCxnSpPr>
        <p:spPr>
          <a:xfrm flipH="1" flipV="1">
            <a:off x="4480024" y="5368109"/>
            <a:ext cx="2972296" cy="1639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76142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59966"/>
            <a:ext cx="4739208" cy="4252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Halina\AppData\Local\Microsoft\Windows\Temporary Internet Files\Content.IE5\A28443Y6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514090"/>
            <a:ext cx="1009716" cy="1349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err="1" smtClean="0"/>
              <a:t>Dorysuj</a:t>
            </a:r>
            <a:r>
              <a:rPr lang="cs-CZ" sz="4000" dirty="0" smtClean="0"/>
              <a:t> </a:t>
            </a:r>
            <a:r>
              <a:rPr lang="cs-CZ" sz="4000" dirty="0" err="1" smtClean="0"/>
              <a:t>poszczeg</a:t>
            </a:r>
            <a:r>
              <a:rPr lang="pl-PL" sz="4000" dirty="0" smtClean="0"/>
              <a:t>ólne części twarzy</a:t>
            </a:r>
            <a:r>
              <a:rPr lang="cs-CZ" sz="4000" dirty="0" smtClean="0"/>
              <a:t>: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xmlns="" val="2614100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dirty="0" err="1" smtClean="0"/>
              <a:t>Opisz</a:t>
            </a:r>
            <a:r>
              <a:rPr lang="cs-CZ" sz="4800" dirty="0" smtClean="0"/>
              <a:t> </a:t>
            </a:r>
            <a:r>
              <a:rPr lang="cs-CZ" sz="4800" dirty="0" err="1" smtClean="0"/>
              <a:t>cz</a:t>
            </a:r>
            <a:r>
              <a:rPr lang="pl-PL" sz="4800" dirty="0" smtClean="0"/>
              <a:t>ęś</a:t>
            </a:r>
            <a:r>
              <a:rPr lang="cs-CZ" sz="4800" dirty="0" err="1" smtClean="0"/>
              <a:t>ci</a:t>
            </a:r>
            <a:r>
              <a:rPr lang="cs-CZ" sz="4800" dirty="0" smtClean="0"/>
              <a:t> </a:t>
            </a:r>
            <a:r>
              <a:rPr lang="cs-CZ" sz="4800" dirty="0" err="1" smtClean="0"/>
              <a:t>twarzy</a:t>
            </a:r>
            <a:endParaRPr lang="cs-CZ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32856"/>
            <a:ext cx="5256584" cy="3720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79192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err="1" smtClean="0"/>
              <a:t>Narysuj</a:t>
            </a:r>
            <a:r>
              <a:rPr lang="cs-CZ" sz="3600" dirty="0" smtClean="0"/>
              <a:t> </a:t>
            </a:r>
            <a:r>
              <a:rPr lang="cs-CZ" sz="3600" dirty="0" err="1" smtClean="0"/>
              <a:t>pierwsz</a:t>
            </a:r>
            <a:r>
              <a:rPr lang="pl-PL" sz="3600" dirty="0" smtClean="0"/>
              <a:t>ą twarz pogodną i wesołą, drugą zaś smutną i obolałą......</a:t>
            </a:r>
            <a:endParaRPr lang="cs-CZ" sz="36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2826568" cy="4029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72816"/>
            <a:ext cx="2736304" cy="3900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 descr="C:\Users\Halina\AppData\Local\Microsoft\Windows\Temporary Internet Files\Content.IE5\KS32RVID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210091"/>
            <a:ext cx="1184176" cy="11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Halina\AppData\Local\Microsoft\Windows\Temporary Internet Files\Content.IE5\WN982ISE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319954"/>
            <a:ext cx="1085292" cy="108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6255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Opisz</a:t>
            </a:r>
            <a:r>
              <a:rPr lang="cs-CZ" dirty="0" smtClean="0"/>
              <a:t> </a:t>
            </a:r>
            <a:r>
              <a:rPr lang="cs-CZ" dirty="0" err="1" smtClean="0"/>
              <a:t>swoj</a:t>
            </a:r>
            <a:r>
              <a:rPr lang="pl-PL" dirty="0" smtClean="0"/>
              <a:t>ą </a:t>
            </a:r>
            <a:r>
              <a:rPr lang="cs-CZ" dirty="0" err="1" smtClean="0"/>
              <a:t>twarz</a:t>
            </a:r>
            <a:r>
              <a:rPr lang="cs-CZ" dirty="0" smtClean="0"/>
              <a:t>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r>
              <a:rPr lang="pl-PL" dirty="0" smtClean="0"/>
              <a:t>Moja głowa jest ...................</a:t>
            </a:r>
          </a:p>
          <a:p>
            <a:r>
              <a:rPr lang="pl-PL" dirty="0" smtClean="0"/>
              <a:t>Włosy są koloru ...................</a:t>
            </a:r>
          </a:p>
          <a:p>
            <a:r>
              <a:rPr lang="pl-PL" dirty="0" smtClean="0"/>
              <a:t>Oczy mam .............. i ..............</a:t>
            </a:r>
          </a:p>
          <a:p>
            <a:r>
              <a:rPr lang="pl-PL" dirty="0" smtClean="0"/>
              <a:t>Nos jest ...................</a:t>
            </a:r>
          </a:p>
          <a:p>
            <a:r>
              <a:rPr lang="pl-PL" dirty="0" smtClean="0"/>
              <a:t>Usta mam ...................</a:t>
            </a:r>
          </a:p>
          <a:p>
            <a:endParaRPr lang="pl-PL" dirty="0"/>
          </a:p>
          <a:p>
            <a:pPr marL="182880" indent="0">
              <a:buNone/>
            </a:pPr>
            <a:endParaRPr lang="pl-PL" dirty="0" smtClean="0"/>
          </a:p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971600" y="4221088"/>
            <a:ext cx="7056784" cy="19442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/>
              <a:t>duża , mała, okrągła, wydłużona, grube, wąskie, szare, brunatne, zielone, niebieskie, uśmiechnięte,...........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9975319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Czy znasz tę piosenkę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286000" y="1859340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b="1" dirty="0" smtClean="0"/>
              <a:t>TAKIE ŁADNE OCZY /Czerwone Gitary/</a:t>
            </a:r>
            <a:endParaRPr lang="pl-PL" dirty="0" smtClean="0"/>
          </a:p>
          <a:p>
            <a:r>
              <a:rPr lang="pl-PL" dirty="0" smtClean="0"/>
              <a:t>Ładne oczy masz komu je dasz</a:t>
            </a:r>
            <a:br>
              <a:rPr lang="pl-PL" dirty="0" smtClean="0"/>
            </a:br>
            <a:r>
              <a:rPr lang="pl-PL" dirty="0" smtClean="0"/>
              <a:t>Takie ładne oczy, takie ładne oczy</a:t>
            </a:r>
            <a:br>
              <a:rPr lang="pl-PL" dirty="0" smtClean="0"/>
            </a:br>
            <a:r>
              <a:rPr lang="pl-PL" dirty="0" smtClean="0"/>
              <a:t>Wśród wysokich traw głęboki staw</a:t>
            </a:r>
            <a:br>
              <a:rPr lang="pl-PL" dirty="0" smtClean="0"/>
            </a:br>
            <a:r>
              <a:rPr lang="pl-PL" dirty="0" smtClean="0"/>
              <a:t>Jak mnie nie pokochasz to się w nim utopię.</a:t>
            </a:r>
          </a:p>
          <a:p>
            <a:endParaRPr lang="pl-PL" dirty="0" smtClean="0"/>
          </a:p>
          <a:p>
            <a:r>
              <a:rPr lang="pl-PL" dirty="0" smtClean="0"/>
              <a:t>W stawie zimna woda</a:t>
            </a:r>
            <a:br>
              <a:rPr lang="pl-PL" dirty="0" smtClean="0"/>
            </a:br>
            <a:r>
              <a:rPr lang="pl-PL" dirty="0" smtClean="0"/>
              <a:t>Trochę będzie szkoda</a:t>
            </a:r>
            <a:br>
              <a:rPr lang="pl-PL" dirty="0" smtClean="0"/>
            </a:br>
            <a:r>
              <a:rPr lang="pl-PL" dirty="0" smtClean="0"/>
              <a:t>Trochę będzie szkoda gdy</a:t>
            </a:r>
            <a:br>
              <a:rPr lang="pl-PL" dirty="0" smtClean="0"/>
            </a:br>
            <a:r>
              <a:rPr lang="pl-PL" dirty="0" smtClean="0"/>
              <a:t>Utopię się w nim.........</a:t>
            </a:r>
            <a:endParaRPr lang="pl-PL" dirty="0"/>
          </a:p>
        </p:txBody>
      </p:sp>
      <p:pic>
        <p:nvPicPr>
          <p:cNvPr id="5125" name="Picture 5" descr="C:\Users\Halina\AppData\Local\Microsoft\Windows\Temporary Internet Files\Content.IE5\V2JXTU6N\MP90042438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077072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95375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88</TotalTime>
  <Words>190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Carnival</vt:lpstr>
      <vt:lpstr>Moja głowa</vt:lpstr>
      <vt:lpstr>Snímek 2</vt:lpstr>
      <vt:lpstr>Części twarzy:</vt:lpstr>
      <vt:lpstr>Dorysuj poszczególne części twarzy:</vt:lpstr>
      <vt:lpstr>Opisz części twarzy</vt:lpstr>
      <vt:lpstr>Narysuj pierwszą twarz pogodną i wesołą, drugą zaś smutną i obolałą......</vt:lpstr>
      <vt:lpstr>Opisz swoją twarz…..</vt:lpstr>
      <vt:lpstr>Czy znasz tę piosenkę?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Moja głowa</dc:title>
  <dc:creator>Halina Kulig</dc:creator>
  <cp:lastModifiedBy>jan</cp:lastModifiedBy>
  <cp:revision>10</cp:revision>
  <dcterms:created xsi:type="dcterms:W3CDTF">2012-03-28T16:14:17Z</dcterms:created>
  <dcterms:modified xsi:type="dcterms:W3CDTF">2013-05-27T17:50:50Z</dcterms:modified>
</cp:coreProperties>
</file>