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40B1C22-063A-424A-9965-5B9B2A54BBA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F8A60835-3E09-4C63-81FF-E8E81794A90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borovna.cz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Dni  w  </a:t>
            </a:r>
            <a:r>
              <a:rPr lang="cs-CZ" sz="3200" dirty="0" err="1" smtClean="0"/>
              <a:t>tygodniu</a:t>
            </a:r>
            <a:endParaRPr lang="cs-CZ" sz="3200" dirty="0"/>
          </a:p>
        </p:txBody>
      </p:sp>
      <p:pic>
        <p:nvPicPr>
          <p:cNvPr id="1026" name="Picture 2" descr="C:\Users\Halina\AppData\Local\Microsoft\Windows\Temporary Internet Files\Content.IE5\5GH3BH1C\MC9004127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2448272" cy="2274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279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8640"/>
            <a:ext cx="5602778" cy="79386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8547333"/>
              </p:ext>
            </p:extLst>
          </p:nvPr>
        </p:nvGraphicFramePr>
        <p:xfrm>
          <a:off x="2195736" y="980728"/>
          <a:ext cx="5256584" cy="5419433"/>
        </p:xfrm>
        <a:graphic>
          <a:graphicData uri="http://schemas.openxmlformats.org/drawingml/2006/table">
            <a:tbl>
              <a:tblPr firstRow="1" firstCol="1" bandRow="1"/>
              <a:tblGrid>
                <a:gridCol w="2002508"/>
                <a:gridCol w="3254076"/>
              </a:tblGrid>
              <a:tr h="28803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Číslo přílohy: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VY_32_INOVACE_09_DNI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TYGODNIA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3581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Autor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Předmět: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Třída: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040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Šablona projektu: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knihy: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20. 2. 2012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bg1"/>
                          </a:solidFill>
                          <a:effectLst/>
                        </a:rPr>
                        <a:t>Jazyk:</a:t>
                      </a:r>
                      <a:endParaRPr lang="cs-CZ" sz="7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Polština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89692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bg1"/>
                          </a:solidFill>
                          <a:effectLst/>
                        </a:rPr>
                        <a:t>Název a anotace:</a:t>
                      </a:r>
                      <a:endParaRPr lang="cs-CZ" sz="7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Materiál je určen k procvičování  základních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vědomosti z tem. okruhu: týden, dny v týdnu;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162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bg1"/>
                          </a:solidFill>
                          <a:effectLst/>
                        </a:rPr>
                        <a:t>Druh učebního materiálu:</a:t>
                      </a:r>
                      <a:endParaRPr lang="cs-CZ" sz="7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Power</a:t>
                      </a:r>
                      <a:r>
                        <a:rPr lang="cs-CZ" sz="110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100" smtClean="0">
                          <a:solidFill>
                            <a:schemeClr val="bg1"/>
                          </a:solidFill>
                          <a:effectLst/>
                        </a:rPr>
                        <a:t>Point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2631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bg1"/>
                          </a:solidFill>
                          <a:effectLst/>
                        </a:rPr>
                        <a:t>Očekávaný výstup</a:t>
                      </a:r>
                      <a:endParaRPr lang="cs-CZ" sz="7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Základní  vědomosti z tematického okruhu: dny v týdnu;</a:t>
                      </a:r>
                      <a:endParaRPr lang="cs-CZ" sz="1100" baseline="0" dirty="0" smtClean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Využité materiály: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hlinkClick r:id="rId3"/>
                        </a:rPr>
                        <a:t>www.office.microsoft.com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chemeClr val="bg1"/>
                          </a:solidFill>
                          <a:effectLst/>
                          <a:hlinkClick r:id="rId4"/>
                        </a:rPr>
                        <a:t>www.sborovna.cz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804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7356" y="242749"/>
            <a:ext cx="7772400" cy="114300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Dopełń</a:t>
            </a:r>
            <a:r>
              <a:rPr lang="cs-CZ" sz="2400" dirty="0" smtClean="0"/>
              <a:t> brakuj</a:t>
            </a:r>
            <a:r>
              <a:rPr lang="pl-PL" sz="2400" dirty="0" smtClean="0"/>
              <a:t>ą</a:t>
            </a:r>
            <a:r>
              <a:rPr lang="cs-CZ" sz="2400" dirty="0" err="1" smtClean="0"/>
              <a:t>ce</a:t>
            </a:r>
            <a:r>
              <a:rPr lang="cs-CZ" sz="2400" dirty="0" smtClean="0"/>
              <a:t> </a:t>
            </a:r>
            <a:r>
              <a:rPr lang="cs-CZ" sz="2400" dirty="0" err="1" smtClean="0"/>
              <a:t>literki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107504" y="1340768"/>
            <a:ext cx="3168352" cy="1332981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pon-edzia</a:t>
            </a:r>
            <a:r>
              <a:rPr lang="pl-PL" sz="2400" dirty="0" smtClean="0"/>
              <a:t>łek</a:t>
            </a:r>
            <a:endParaRPr lang="cs-CZ" sz="2400" dirty="0"/>
          </a:p>
        </p:txBody>
      </p:sp>
      <p:sp>
        <p:nvSpPr>
          <p:cNvPr id="8" name="Vývojový diagram: příprava 7"/>
          <p:cNvSpPr/>
          <p:nvPr/>
        </p:nvSpPr>
        <p:spPr>
          <a:xfrm>
            <a:off x="6516216" y="3140968"/>
            <a:ext cx="2376264" cy="97210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3200" dirty="0" smtClean="0"/>
              <a:t>-torek</a:t>
            </a:r>
            <a:endParaRPr lang="cs-CZ" sz="3200" dirty="0"/>
          </a:p>
        </p:txBody>
      </p:sp>
      <p:sp>
        <p:nvSpPr>
          <p:cNvPr id="9" name="Vývojový diagram: příprava 8"/>
          <p:cNvSpPr/>
          <p:nvPr/>
        </p:nvSpPr>
        <p:spPr>
          <a:xfrm>
            <a:off x="755576" y="4005064"/>
            <a:ext cx="2160240" cy="1094629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3600" dirty="0" smtClean="0"/>
              <a:t>śro-a</a:t>
            </a:r>
            <a:endParaRPr lang="cs-CZ" sz="3600" dirty="0"/>
          </a:p>
        </p:txBody>
      </p:sp>
      <p:sp>
        <p:nvSpPr>
          <p:cNvPr id="10" name="Vývojový diagram: příprava 9"/>
          <p:cNvSpPr/>
          <p:nvPr/>
        </p:nvSpPr>
        <p:spPr>
          <a:xfrm>
            <a:off x="6372200" y="4952049"/>
            <a:ext cx="2304256" cy="925223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400" dirty="0"/>
              <a:t>c</a:t>
            </a:r>
            <a:r>
              <a:rPr lang="pl-PL" sz="2400" dirty="0" smtClean="0"/>
              <a:t>z-artek</a:t>
            </a:r>
            <a:endParaRPr lang="cs-CZ" sz="2400" dirty="0"/>
          </a:p>
        </p:txBody>
      </p:sp>
      <p:sp>
        <p:nvSpPr>
          <p:cNvPr id="11" name="Vývojový diagram: příprava 10"/>
          <p:cNvSpPr/>
          <p:nvPr/>
        </p:nvSpPr>
        <p:spPr>
          <a:xfrm>
            <a:off x="2915816" y="2472471"/>
            <a:ext cx="2412268" cy="918102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3200" dirty="0" smtClean="0"/>
              <a:t>pi-tek</a:t>
            </a:r>
            <a:endParaRPr lang="cs-CZ" sz="3200" dirty="0"/>
          </a:p>
        </p:txBody>
      </p:sp>
      <p:sp>
        <p:nvSpPr>
          <p:cNvPr id="12" name="Vývojový diagram: příprava 11"/>
          <p:cNvSpPr/>
          <p:nvPr/>
        </p:nvSpPr>
        <p:spPr>
          <a:xfrm>
            <a:off x="3851920" y="4552378"/>
            <a:ext cx="2232248" cy="799343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dirty="0" smtClean="0"/>
              <a:t>so-ota</a:t>
            </a:r>
            <a:endParaRPr lang="cs-CZ" sz="2800" dirty="0"/>
          </a:p>
        </p:txBody>
      </p:sp>
      <p:sp>
        <p:nvSpPr>
          <p:cNvPr id="13" name="Vývojový diagram: příprava 12"/>
          <p:cNvSpPr/>
          <p:nvPr/>
        </p:nvSpPr>
        <p:spPr>
          <a:xfrm>
            <a:off x="5652120" y="1196752"/>
            <a:ext cx="2160240" cy="1043283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400" dirty="0"/>
              <a:t>n</a:t>
            </a:r>
            <a:r>
              <a:rPr lang="pl-PL" sz="2400" dirty="0" smtClean="0"/>
              <a:t>iedzie-a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12843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Zapisz</a:t>
            </a:r>
            <a:r>
              <a:rPr lang="cs-CZ" dirty="0"/>
              <a:t> </a:t>
            </a:r>
            <a:r>
              <a:rPr lang="cs-CZ" dirty="0" err="1" smtClean="0"/>
              <a:t>nazwy</a:t>
            </a:r>
            <a:r>
              <a:rPr lang="cs-CZ" dirty="0" smtClean="0"/>
              <a:t> dni do </a:t>
            </a:r>
            <a:r>
              <a:rPr lang="cs-CZ" dirty="0" err="1" smtClean="0"/>
              <a:t>wagonów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8075054" cy="1549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9989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0818" y="0"/>
            <a:ext cx="7772400" cy="1143000"/>
          </a:xfrm>
        </p:spPr>
        <p:txBody>
          <a:bodyPr>
            <a:normAutofit/>
          </a:bodyPr>
          <a:lstStyle/>
          <a:p>
            <a:r>
              <a:rPr lang="pl-PL" sz="2000" dirty="0" smtClean="0"/>
              <a:t>Dopisz poszczególne dni do odpowiednich dymków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1331640" y="1628800"/>
            <a:ext cx="2808312" cy="24482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5364088" y="1124744"/>
            <a:ext cx="2736304" cy="237626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50912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ni </a:t>
            </a:r>
            <a:r>
              <a:rPr lang="cs-CZ" sz="2800" dirty="0" err="1" smtClean="0"/>
              <a:t>robocze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378904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Dni </a:t>
            </a:r>
            <a:r>
              <a:rPr lang="cs-CZ" sz="2400" dirty="0" err="1" smtClean="0"/>
              <a:t>wolne</a:t>
            </a:r>
            <a:r>
              <a:rPr lang="cs-CZ" sz="2400" dirty="0" smtClean="0"/>
              <a:t> od </a:t>
            </a:r>
            <a:r>
              <a:rPr lang="cs-CZ" sz="2400" dirty="0" err="1" smtClean="0"/>
              <a:t>nauki</a:t>
            </a:r>
            <a:r>
              <a:rPr lang="cs-CZ" sz="2400" dirty="0" smtClean="0"/>
              <a:t> i </a:t>
            </a:r>
            <a:r>
              <a:rPr lang="cs-CZ" sz="2400" dirty="0" err="1" smtClean="0"/>
              <a:t>pracy</a:t>
            </a:r>
            <a:endParaRPr lang="cs-CZ" sz="2400" dirty="0"/>
          </a:p>
        </p:txBody>
      </p:sp>
      <p:pic>
        <p:nvPicPr>
          <p:cNvPr id="3074" name="Picture 2" descr="C:\Users\Halina\AppData\Local\Microsoft\Windows\Temporary Internet Files\Content.IE5\7B7N1HDO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" y="3382302"/>
            <a:ext cx="1547664" cy="127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alina\AppData\Local\Microsoft\Windows\Temporary Internet Files\Content.IE5\7B7N1HDO\MC9004398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465" y="4410659"/>
            <a:ext cx="1152128" cy="1186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7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err="1" smtClean="0"/>
              <a:t>Uzupełnij</a:t>
            </a:r>
            <a:r>
              <a:rPr lang="cs-CZ" sz="2800" dirty="0" smtClean="0"/>
              <a:t> dni </a:t>
            </a:r>
            <a:r>
              <a:rPr lang="cs-CZ" sz="2800" dirty="0" err="1" smtClean="0"/>
              <a:t>tygodnia</a:t>
            </a:r>
            <a:r>
              <a:rPr lang="cs-CZ" sz="2800" dirty="0" smtClean="0"/>
              <a:t>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…………… </a:t>
            </a:r>
            <a:r>
              <a:rPr lang="cs-CZ" dirty="0" err="1" smtClean="0"/>
              <a:t>rozpoczyna</a:t>
            </a:r>
            <a:r>
              <a:rPr lang="cs-CZ" dirty="0" smtClean="0"/>
              <a:t> </a:t>
            </a:r>
            <a:r>
              <a:rPr lang="cs-CZ" dirty="0" err="1" smtClean="0"/>
              <a:t>tydzień</a:t>
            </a:r>
            <a:r>
              <a:rPr lang="cs-CZ" dirty="0" smtClean="0"/>
              <a:t> .</a:t>
            </a:r>
          </a:p>
          <a:p>
            <a:r>
              <a:rPr lang="cs-CZ" dirty="0" err="1" smtClean="0"/>
              <a:t>Ucz</a:t>
            </a:r>
            <a:r>
              <a:rPr lang="pl-PL" dirty="0" smtClean="0"/>
              <a:t>ęszczam do kółka języka angielskiego, który jest w ...................</a:t>
            </a:r>
          </a:p>
          <a:p>
            <a:r>
              <a:rPr lang="pl-PL" dirty="0" smtClean="0"/>
              <a:t>Filipek i Natalka  przynoszą skrzypce na kółko grania w ........................</a:t>
            </a:r>
          </a:p>
          <a:p>
            <a:r>
              <a:rPr lang="pl-PL" dirty="0" smtClean="0"/>
              <a:t>W .................. </a:t>
            </a:r>
            <a:r>
              <a:rPr lang="pl-PL" dirty="0"/>
              <a:t>p</a:t>
            </a:r>
            <a:r>
              <a:rPr lang="pl-PL" dirty="0" smtClean="0"/>
              <a:t>omagam mamie w sprzątaniu naszego domu.</a:t>
            </a:r>
          </a:p>
          <a:p>
            <a:r>
              <a:rPr lang="pl-PL" dirty="0" smtClean="0"/>
              <a:t>Do kościoła chodzę w ......................... I często do nas przychodzą goście.</a:t>
            </a:r>
          </a:p>
          <a:p>
            <a:r>
              <a:rPr lang="pl-PL" dirty="0" smtClean="0"/>
              <a:t>Najbardziej lubię ................. , ponieważ ............................................................... 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</a:t>
            </a:r>
            <a:endParaRPr lang="cs-CZ" dirty="0"/>
          </a:p>
        </p:txBody>
      </p:sp>
      <p:pic>
        <p:nvPicPr>
          <p:cNvPr id="4098" name="Picture 2" descr="C:\Users\Halina\AppData\Local\Microsoft\Windows\Temporary Internet Files\Content.IE5\T0ARVP05\MC9004324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869160"/>
            <a:ext cx="1584176" cy="172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alina\AppData\Local\Microsoft\Windows\Temporary Internet Files\Content.IE5\JQ62JOGY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434" y="332656"/>
            <a:ext cx="1512168" cy="1440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633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632</TotalTime>
  <Words>200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Urban Pop</vt:lpstr>
      <vt:lpstr>Dni  w  tygodniu</vt:lpstr>
      <vt:lpstr>Prezentace aplikace PowerPoint</vt:lpstr>
      <vt:lpstr>Dopełń brakujące literki:</vt:lpstr>
      <vt:lpstr>Zapisz nazwy dni do wagonów:</vt:lpstr>
      <vt:lpstr>Dopisz poszczególne dni do odpowiednich dymków:</vt:lpstr>
      <vt:lpstr>Uzupełnij dni tygodnia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Dni  w  tygodniu</dc:title>
  <dc:creator>Halina Kulig</dc:creator>
  <cp:lastModifiedBy>User</cp:lastModifiedBy>
  <cp:revision>12</cp:revision>
  <dcterms:created xsi:type="dcterms:W3CDTF">2012-02-26T15:59:44Z</dcterms:created>
  <dcterms:modified xsi:type="dcterms:W3CDTF">2013-05-27T19:17:52Z</dcterms:modified>
</cp:coreProperties>
</file>