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D294DAC-8DE5-463F-9E93-1589D5F50D48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F363D08-A089-49BC-9DD4-7F10C24071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orovna.cz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err="1" smtClean="0"/>
              <a:t>Czas</a:t>
            </a:r>
            <a:endParaRPr lang="cs-CZ" sz="7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420888"/>
            <a:ext cx="3627622" cy="3454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465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3963" y="29526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9790" y="37879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38682788"/>
              </p:ext>
            </p:extLst>
          </p:nvPr>
        </p:nvGraphicFramePr>
        <p:xfrm>
          <a:off x="3063262" y="895083"/>
          <a:ext cx="4536504" cy="5985586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432048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VY_32_INOVACE_10_CZAS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3581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23. 2. 2012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</a:t>
                      </a:r>
                      <a:r>
                        <a:rPr lang="cs-CZ" sz="1100" baseline="0" dirty="0" err="1" smtClean="0">
                          <a:effectLst/>
                        </a:rPr>
                        <a:t>tem.okruhu</a:t>
                      </a:r>
                      <a:r>
                        <a:rPr lang="cs-CZ" sz="1100" baseline="0" dirty="0" smtClean="0">
                          <a:effectLst/>
                        </a:rPr>
                        <a:t>: čas, hodiny 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1627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26319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vědomosti </a:t>
                      </a:r>
                      <a:r>
                        <a:rPr lang="cs-CZ" sz="1100" smtClean="0">
                          <a:effectLst/>
                        </a:rPr>
                        <a:t>z tematického </a:t>
                      </a:r>
                      <a:r>
                        <a:rPr lang="cs-CZ" sz="1100" dirty="0" smtClean="0">
                          <a:effectLst/>
                        </a:rPr>
                        <a:t>okruhu: čas, hodiny;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Gill Sans MT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baseline="0" dirty="0" smtClean="0">
                          <a:effectLst/>
                        </a:rPr>
                        <a:t>klipartu www.office.</a:t>
                      </a:r>
                      <a:r>
                        <a:rPr lang="cs-CZ" sz="1100" baseline="0" dirty="0" err="1" smtClean="0">
                          <a:effectLst/>
                        </a:rPr>
                        <a:t>microsoft.com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a z internetu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(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www.sborovna.cz</a:t>
                      </a:r>
                      <a:r>
                        <a:rPr lang="cs-CZ" sz="1100" baseline="0" dirty="0" smtClean="0">
                          <a:effectLst/>
                        </a:rPr>
                        <a:t> )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9117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Czym</a:t>
            </a:r>
            <a:r>
              <a:rPr lang="cs-CZ" dirty="0" smtClean="0"/>
              <a:t> </a:t>
            </a:r>
            <a:r>
              <a:rPr lang="cs-CZ" dirty="0" err="1" smtClean="0"/>
              <a:t>mierzymy</a:t>
            </a:r>
            <a:r>
              <a:rPr lang="cs-CZ" dirty="0" smtClean="0"/>
              <a:t> </a:t>
            </a:r>
            <a:r>
              <a:rPr lang="cs-CZ" dirty="0" err="1" smtClean="0"/>
              <a:t>czas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57139"/>
            <a:ext cx="2006697" cy="1980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076162"/>
            <a:ext cx="1781671" cy="3767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708020"/>
            <a:ext cx="21431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80762"/>
            <a:ext cx="1762125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66793" y="354673"/>
            <a:ext cx="1296144" cy="2336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7156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784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Spr</a:t>
            </a:r>
            <a:r>
              <a:rPr lang="pl-PL" sz="3200" dirty="0" smtClean="0"/>
              <a:t>óbuj odczytać odpowiednią godzinę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43287" y="1582064"/>
            <a:ext cx="2257425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5222" y="4367838"/>
            <a:ext cx="2200274" cy="2200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8096" y="4367838"/>
            <a:ext cx="2030417" cy="2030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3013" y="1582064"/>
            <a:ext cx="2095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82064"/>
            <a:ext cx="21717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103" y="4367838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902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Spr</a:t>
            </a:r>
            <a:r>
              <a:rPr lang="pl-PL" sz="3200" dirty="0" smtClean="0"/>
              <a:t>óbuj zaznaczyć odpowiedni czas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18859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52013"/>
            <a:ext cx="1884363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67146"/>
            <a:ext cx="1884363" cy="242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4653136"/>
            <a:ext cx="15979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 : 00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3981" y="465313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: 30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92179" y="4673035"/>
            <a:ext cx="13803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 : 45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91995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sz="2800" dirty="0" err="1" smtClean="0"/>
              <a:t>Pos</a:t>
            </a:r>
            <a:r>
              <a:rPr lang="pl-PL" sz="2800" dirty="0" smtClean="0"/>
              <a:t>łuchaj wiersza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9770729"/>
              </p:ext>
            </p:extLst>
          </p:nvPr>
        </p:nvGraphicFramePr>
        <p:xfrm>
          <a:off x="3203848" y="309623"/>
          <a:ext cx="2999797" cy="6548377"/>
        </p:xfrm>
        <a:graphic>
          <a:graphicData uri="http://schemas.openxmlformats.org/drawingml/2006/table">
            <a:tbl>
              <a:tblPr/>
              <a:tblGrid>
                <a:gridCol w="2999797"/>
              </a:tblGrid>
              <a:tr h="465457"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 marL="34560" marR="34560" marT="34560" marB="345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6228">
                <a:tc>
                  <a:txBody>
                    <a:bodyPr/>
                    <a:lstStyle/>
                    <a:p>
                      <a:endParaRPr lang="cs-CZ" sz="1300" dirty="0"/>
                    </a:p>
                  </a:txBody>
                  <a:tcPr marL="34560" marR="34560" marT="34560" marB="345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1775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err="1"/>
                        <a:t>Zegar</a:t>
                      </a:r>
                      <a:endParaRPr lang="cs-CZ" sz="1600" dirty="0"/>
                    </a:p>
                  </a:txBody>
                  <a:tcPr marL="34560" marR="34560" marT="34560" marB="345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1775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 marL="34560" marR="34560" marT="34560" marB="345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70109">
                <a:tc>
                  <a:txBody>
                    <a:bodyPr/>
                    <a:lstStyle/>
                    <a:p>
                      <a:r>
                        <a:rPr lang="pl-PL" sz="1600" i="1" dirty="0"/>
                        <a:t>Stary zegar mocno śpi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już nie robi tik tik tik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Połamane ma wąsiki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wystające też druciki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/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Krawat trochę się pobrudził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każdy już się dziadkiem znudził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Już kukułka odleciała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wszak od lat tam domek miała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/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Zęby wszystkie zardzewiały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Daszek z domku też spróchniały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Żeby ktoś chciał go naprawić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by swą piosnką mógł zabawić.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/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Stary zegar mocno śpi</a:t>
                      </a:r>
                      <a:br>
                        <a:rPr lang="pl-PL" sz="1600" i="1" dirty="0"/>
                      </a:br>
                      <a:r>
                        <a:rPr lang="pl-PL" sz="1600" i="1" dirty="0"/>
                        <a:t>Czas upływa a z nim My...</a:t>
                      </a:r>
                      <a:endParaRPr lang="pl-PL" sz="1600" dirty="0"/>
                    </a:p>
                  </a:txBody>
                  <a:tcPr marL="34560" marR="34560" marT="34560" marB="345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00159"/>
            <a:ext cx="2666147" cy="2607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7559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err="1" smtClean="0"/>
              <a:t>Dopisz</a:t>
            </a:r>
            <a:r>
              <a:rPr lang="cs-CZ" sz="3600" dirty="0" smtClean="0"/>
              <a:t> brakuj</a:t>
            </a:r>
            <a:r>
              <a:rPr lang="pl-PL" sz="3600" dirty="0" smtClean="0"/>
              <a:t>ące cyferki i obrazek wykoloruj</a:t>
            </a:r>
            <a:r>
              <a:rPr lang="cs-CZ" sz="3600" dirty="0" smtClean="0"/>
              <a:t>:</a:t>
            </a:r>
            <a:endParaRPr lang="cs-CZ" sz="36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19478"/>
            <a:ext cx="4248472" cy="4665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263150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98</TotalTime>
  <Words>127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Czas</vt:lpstr>
      <vt:lpstr>Snímek 2</vt:lpstr>
      <vt:lpstr>Czym mierzymy czas?</vt:lpstr>
      <vt:lpstr>Spróbuj odczytać odpowiednią godzinę:</vt:lpstr>
      <vt:lpstr>Spróbuj zaznaczyć odpowiedni czas:</vt:lpstr>
      <vt:lpstr>Posłuchaj wiersza:</vt:lpstr>
      <vt:lpstr>Dopisz brakujące cyferki i obrazek wykoloruj: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Czas</dc:title>
  <dc:creator>Halina Kulig</dc:creator>
  <cp:lastModifiedBy>jan</cp:lastModifiedBy>
  <cp:revision>10</cp:revision>
  <dcterms:created xsi:type="dcterms:W3CDTF">2012-03-15T18:34:11Z</dcterms:created>
  <dcterms:modified xsi:type="dcterms:W3CDTF">2013-05-27T17:58:34Z</dcterms:modified>
</cp:coreProperties>
</file>