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5" r:id="rId11"/>
    <p:sldId id="264" r:id="rId12"/>
    <p:sldId id="266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7494520-415E-4FBC-BF46-12355F4031C8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D911846-ED80-41E3-B75C-8E72011895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owlTYt3vQWkczipMU6QwPPaS_goU7j4pnapa0bhRXX6WHlcuPoueJRYdUj-1kDmFoDQhcpo=s85" TargetMode="External"/><Relationship Id="rId13" Type="http://schemas.openxmlformats.org/officeDocument/2006/relationships/hyperlink" Target="http://lh4.ggpht.com/MpVt2O9hMAvW0MSH9AIKSA9S4oM2ox0GBk4t30ELmnIJaGRTK8YSwpkEXf8Jljra08iWMA=s152" TargetMode="External"/><Relationship Id="rId18" Type="http://schemas.openxmlformats.org/officeDocument/2006/relationships/hyperlink" Target="http://lh6.ggpht.com/CW8JwYAGoNy0M30DNc93ZNl7c4M25eJUp2JnJrGAqOPayuqOWFcMNhZ222UulxMcoL0g750=s114" TargetMode="External"/><Relationship Id="rId3" Type="http://schemas.openxmlformats.org/officeDocument/2006/relationships/hyperlink" Target="http://lh5.ggpht.com/5nyOCoULpy-TlMdKNZN3Eo1SxWuZ6hg_qfbBFtjPSPvKoGLF8eiM6jCV0274CJk3ZMv14TQ=s125" TargetMode="External"/><Relationship Id="rId21" Type="http://schemas.openxmlformats.org/officeDocument/2006/relationships/hyperlink" Target="http://lh6.ggpht.com/_zAlmcYnJeG2mMZYylot_r19wud2bmnhtyv3DPjcewiNV1bkKgMpL99BEx-DETrQxvXG_w=s105" TargetMode="External"/><Relationship Id="rId7" Type="http://schemas.openxmlformats.org/officeDocument/2006/relationships/hyperlink" Target="http://lh4.ggpht.com/24ia1bZ2iwZDRV1tZfXcmo4UK_372g6HoK4Vhiu8hjdfr_hL3RVyN34EuvjpjHXjUKUXyA=s85" TargetMode="External"/><Relationship Id="rId12" Type="http://schemas.openxmlformats.org/officeDocument/2006/relationships/hyperlink" Target="http://lh3.ggpht.com/r5wXYfMgx_3uOoKj5bMvOqezL7xHfDjHdp09ziiW7vsvQjNSARHiWs3IQqWAZVp084lo=s124" TargetMode="External"/><Relationship Id="rId17" Type="http://schemas.openxmlformats.org/officeDocument/2006/relationships/hyperlink" Target="http://lh3.ggpht.com/1gqGzNP57YjSWtProIAIzko-nGZVRxZZGYf2nrQ_YRo70j5iR7W325c8ZjqDEbaFEwf0ww=s113" TargetMode="External"/><Relationship Id="rId2" Type="http://schemas.openxmlformats.org/officeDocument/2006/relationships/hyperlink" Target="http://lh5.ggpht.com/luLGkLyGQLpwbtAtcCT-elV8K6FCAMmNy_nG2JX3kgUj7-FnZy0sfkzk66dOGKbq448CCg=s87" TargetMode="External"/><Relationship Id="rId16" Type="http://schemas.openxmlformats.org/officeDocument/2006/relationships/hyperlink" Target="http://lh5.ggpht.com/MGpph9ZLEw3-b4LaBLklCYnDH4GBKvJnbOyrA0ssOKOpKNZXPy1faQHsbTsyS6BmM9Tl=s139" TargetMode="External"/><Relationship Id="rId20" Type="http://schemas.openxmlformats.org/officeDocument/2006/relationships/hyperlink" Target="http://lh5.ggpht.com/Xf2nSvitXkUu1UBp822_MXXGxO1pRkhN3ok5IBMAjxATAJblHwuoe74gcaEB669cb9-upg=s13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lh4.ggpht.com/Gh407_fRJ2u8cWv-6qPRvF1p_1RbTYumrkVStnmrmb4yKKTlRKFk06_xI0JWEoIOfi8VuA=s113" TargetMode="External"/><Relationship Id="rId11" Type="http://schemas.openxmlformats.org/officeDocument/2006/relationships/hyperlink" Target="http://lh3.ggpht.com/A_U0zqefD9ruSGAS3l6-epYrrLjS4hD8nIxzlIdZF0l0bmHVsOBG2icuSPlYpOCM8V7B8Q=s85" TargetMode="External"/><Relationship Id="rId24" Type="http://schemas.openxmlformats.org/officeDocument/2006/relationships/hyperlink" Target="http://lh3.ggpht.com/Yt5Cwp87R0dku1sSCMzltsm6vMqrat1V0WXggQHtTPgyK9_fFd9VnFnZPy21vzYMmoWFvEM=s85" TargetMode="External"/><Relationship Id="rId5" Type="http://schemas.openxmlformats.org/officeDocument/2006/relationships/hyperlink" Target="http://lh3.ggpht.com/xv2RoFVFYNq0dlE7TlGHwOOFr0dmPNWJBDV6Z0zLn82DwAi_GX8x12KenBoW9EGS7vUV=s119" TargetMode="External"/><Relationship Id="rId15" Type="http://schemas.openxmlformats.org/officeDocument/2006/relationships/hyperlink" Target="http://lh3.ggpht.com/-H80ae2WgSNLanwyWhDdD5Iy_18KnOwMkcx-OU9ngoYNjZYf60dJ01A4ttN1Q2sJBZg6iTs=s85" TargetMode="External"/><Relationship Id="rId23" Type="http://schemas.openxmlformats.org/officeDocument/2006/relationships/hyperlink" Target="http://lh5.ggpht.com/X5_TK4TSk24TT3eCFO8jIdDYVGq2UDT6qIMBm0Wg0MvUArNlvjzy-tZCdjqO9_uwm7mlw44=s85" TargetMode="External"/><Relationship Id="rId10" Type="http://schemas.openxmlformats.org/officeDocument/2006/relationships/hyperlink" Target="http://lh5.ggpht.com/CJ9DhbaBpQA_gQp2DzXrYqRJP9SgultYaxOVzWoG8J9MWy-ld2NNb2teiacz392R_76cSg=s127" TargetMode="External"/><Relationship Id="rId19" Type="http://schemas.openxmlformats.org/officeDocument/2006/relationships/hyperlink" Target="http://lh5.ggpht.com/g5H1Y_idh12RvGaTQW3Jie0TheoVJ_mNvpNOGbBRlDiNtRwTqZQr7wGrSNan4AsRdpIT=s85" TargetMode="External"/><Relationship Id="rId4" Type="http://schemas.openxmlformats.org/officeDocument/2006/relationships/hyperlink" Target="http://lh4.ggpht.com/oXTJugkMkQLGUG4vXnl7BN6UnuHyTBxrFFuCqf7whj8-T0Rhb7V-9C8jpuD5L8Kj9xz4=s113" TargetMode="External"/><Relationship Id="rId9" Type="http://schemas.openxmlformats.org/officeDocument/2006/relationships/hyperlink" Target="http://lh6.ggpht.com/PTt8dhMJC_qMKEObKFjdwaMREta8YKK41IjXfg2VGS6oWG-SsCAc_F4iNTfrIhNhsQF_8JU=s85" TargetMode="External"/><Relationship Id="rId14" Type="http://schemas.openxmlformats.org/officeDocument/2006/relationships/hyperlink" Target="http://lh3.ggpht.com/yPjWVR44uhPBTc-LmeltJYcTCHSWqYPoQ7stCmUPlwOxRkPNRmCftX36azVGzl_Cz7Ox2w=s160" TargetMode="External"/><Relationship Id="rId22" Type="http://schemas.openxmlformats.org/officeDocument/2006/relationships/hyperlink" Target="http://lh5.ggpht.com/Gspvn7KBK1jq4EPNuBSuhXqrotVDbD5T6tRRNd8XH4f83VXGNXQhyFR7iNA9SJ52ZKqfDg=s1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Zbo</a:t>
            </a:r>
            <a:r>
              <a:rPr lang="pl-PL" sz="4400" dirty="0" smtClean="0"/>
              <a:t>ża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00969"/>
            <a:ext cx="3168352" cy="3098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24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191" y="260648"/>
            <a:ext cx="5602778" cy="79386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8023105"/>
              </p:ext>
            </p:extLst>
          </p:nvPr>
        </p:nvGraphicFramePr>
        <p:xfrm>
          <a:off x="2590328" y="1196752"/>
          <a:ext cx="4536504" cy="5576629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4387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Číslo přílohy: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VY_32_INOVACE_17_ZBOZA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8026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Předmět: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Třída: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l-PL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751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Šablona projektu: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8706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knihy: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19. 3. 2012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594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Jazyk: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Polština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35286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Název a anotace: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vědomosti z tematického okruhu: pěstování  obilí ;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603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Druh učebního materiálu: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solidFill>
                            <a:schemeClr val="tx1"/>
                          </a:solidFill>
                          <a:effectLst/>
                        </a:rPr>
                        <a:t>Power</a:t>
                      </a: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Point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1505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1"/>
                          </a:solidFill>
                          <a:effectLst/>
                        </a:rPr>
                        <a:t>Očekávaný výstup</a:t>
                      </a:r>
                      <a:endParaRPr lang="cs-CZ" sz="7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Základní  znalosti a vědomosti z tematického okruhu:  pěstování  obilí ;</a:t>
                      </a: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5189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Využité materiály: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Gothic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viz </a:t>
                      </a: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</a:rPr>
                        <a:t>strana </a:t>
                      </a:r>
                      <a:r>
                        <a:rPr lang="cs-CZ" sz="1100" smtClean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339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Mamy </a:t>
            </a:r>
            <a:r>
              <a:rPr lang="cs-CZ" dirty="0" err="1" smtClean="0"/>
              <a:t>cztery</a:t>
            </a:r>
            <a:r>
              <a:rPr lang="cs-CZ" dirty="0" smtClean="0"/>
              <a:t> </a:t>
            </a:r>
            <a:r>
              <a:rPr lang="cs-CZ" dirty="0" err="1" smtClean="0"/>
              <a:t>rodzaje</a:t>
            </a:r>
            <a:r>
              <a:rPr lang="cs-CZ" dirty="0" smtClean="0"/>
              <a:t> </a:t>
            </a:r>
            <a:r>
              <a:rPr lang="cs-CZ" dirty="0" err="1" smtClean="0"/>
              <a:t>zb</a:t>
            </a:r>
            <a:r>
              <a:rPr lang="pl-PL" dirty="0" smtClean="0"/>
              <a:t>óż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żyto</a:t>
            </a:r>
          </a:p>
          <a:p>
            <a:endParaRPr lang="pl-PL" dirty="0"/>
          </a:p>
          <a:p>
            <a:r>
              <a:rPr lang="pl-PL" dirty="0" smtClean="0"/>
              <a:t>jęczmień</a:t>
            </a:r>
          </a:p>
          <a:p>
            <a:endParaRPr lang="pl-PL" dirty="0"/>
          </a:p>
          <a:p>
            <a:r>
              <a:rPr lang="pl-PL" dirty="0" smtClean="0"/>
              <a:t>pszenica</a:t>
            </a:r>
          </a:p>
          <a:p>
            <a:endParaRPr lang="pl-PL" dirty="0"/>
          </a:p>
          <a:p>
            <a:r>
              <a:rPr lang="pl-PL" dirty="0" smtClean="0"/>
              <a:t>owies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843" y="3573016"/>
            <a:ext cx="3456384" cy="2350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741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żyto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76376"/>
            <a:ext cx="3183276" cy="2282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38" y="1772816"/>
            <a:ext cx="3332185" cy="2495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888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jęczmień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58" y="1489904"/>
            <a:ext cx="3517618" cy="2634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180020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7428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pszenica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389" y="3717032"/>
            <a:ext cx="2304256" cy="2740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922" y="1708995"/>
            <a:ext cx="2736304" cy="3634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476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owies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96952"/>
            <a:ext cx="1944216" cy="3030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72640"/>
            <a:ext cx="3816424" cy="2539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809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Spróbuj określić rodzaje zbóż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4968552" cy="341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6804248" y="1531252"/>
            <a:ext cx="144016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 ………</a:t>
            </a:r>
          </a:p>
        </p:txBody>
      </p:sp>
      <p:sp>
        <p:nvSpPr>
          <p:cNvPr id="4" name="Ovál 3"/>
          <p:cNvSpPr/>
          <p:nvPr/>
        </p:nvSpPr>
        <p:spPr>
          <a:xfrm>
            <a:off x="6804248" y="2852936"/>
            <a:ext cx="144016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 ………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876256" y="4005064"/>
            <a:ext cx="1512168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 ………..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948264" y="5373216"/>
            <a:ext cx="1440160" cy="8109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d) 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544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Wiosną zboża siejemy.</a:t>
            </a:r>
            <a:br>
              <a:rPr lang="pl-PL" dirty="0" smtClean="0"/>
            </a:br>
            <a:r>
              <a:rPr lang="pl-PL" dirty="0" smtClean="0"/>
              <a:t>Jesienią  są żniwa, zboże zbieramy.....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07737"/>
            <a:ext cx="3528392" cy="1969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77072"/>
            <a:ext cx="3528392" cy="1870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98324" y="387707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600" dirty="0" smtClean="0"/>
              <a:t>wiosna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5781281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600" dirty="0" smtClean="0"/>
              <a:t>jesień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3692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Praca</a:t>
            </a:r>
            <a:r>
              <a:rPr lang="cs-CZ" dirty="0" smtClean="0"/>
              <a:t> na roli </a:t>
            </a:r>
            <a:r>
              <a:rPr lang="cs-CZ" dirty="0" err="1" smtClean="0"/>
              <a:t>kiedy</a:t>
            </a:r>
            <a:r>
              <a:rPr lang="pl-PL" dirty="0" smtClean="0"/>
              <a:t>ś a dziś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90" y="443428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22277"/>
            <a:ext cx="2733675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9" y="1348599"/>
            <a:ext cx="1724025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617" y="2564904"/>
            <a:ext cx="3729206" cy="2793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19888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Kiedyś</a:t>
            </a:r>
            <a:r>
              <a:rPr lang="cs-CZ" dirty="0" smtClean="0"/>
              <a:t> ………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98884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Dziś 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26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Do czego ludzie wykorzystują zboża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21636"/>
            <a:ext cx="2647950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14153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998" y="2721623"/>
            <a:ext cx="238125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483402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600" dirty="0" smtClean="0"/>
              <a:t>kłos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466392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600" dirty="0" smtClean="0"/>
              <a:t>mąka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64288" y="4644463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600" dirty="0" smtClean="0"/>
              <a:t>chleb</a:t>
            </a:r>
            <a:endParaRPr lang="cs-CZ" sz="3600" dirty="0"/>
          </a:p>
        </p:txBody>
      </p:sp>
      <p:cxnSp>
        <p:nvCxnSpPr>
          <p:cNvPr id="7" name="Přímá spojnice se šipkou 6"/>
          <p:cNvCxnSpPr>
            <a:endCxn id="9221" idx="1"/>
          </p:cNvCxnSpPr>
          <p:nvPr/>
        </p:nvCxnSpPr>
        <p:spPr>
          <a:xfrm>
            <a:off x="2243386" y="3683648"/>
            <a:ext cx="888454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9221" idx="3"/>
            <a:endCxn id="9223" idx="1"/>
          </p:cNvCxnSpPr>
          <p:nvPr/>
        </p:nvCxnSpPr>
        <p:spPr>
          <a:xfrm flipV="1">
            <a:off x="5779790" y="3683648"/>
            <a:ext cx="77620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599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Przypomnijmy sobie zabawę</a:t>
            </a:r>
            <a:br>
              <a:rPr lang="pl-PL" dirty="0" smtClean="0"/>
            </a:br>
            <a:r>
              <a:rPr lang="pl-PL" dirty="0" smtClean="0"/>
              <a:t> z przedszkola............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1582341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dirty="0" smtClean="0"/>
              <a:t>MAŁO NAS </a:t>
            </a:r>
          </a:p>
          <a:p>
            <a:endParaRPr lang="pl-PL" dirty="0" smtClean="0"/>
          </a:p>
          <a:p>
            <a:r>
              <a:rPr lang="pl-PL" dirty="0" smtClean="0"/>
              <a:t>Mało nas, mało nas do pieczenia chleba. </a:t>
            </a:r>
          </a:p>
          <a:p>
            <a:r>
              <a:rPr lang="pl-PL" dirty="0" smtClean="0"/>
              <a:t>Jeszcze nam, jeszcze nam ciebie tu potrzeba. </a:t>
            </a:r>
          </a:p>
          <a:p>
            <a:endParaRPr lang="pl-PL" dirty="0" smtClean="0"/>
          </a:p>
          <a:p>
            <a:r>
              <a:rPr lang="pl-PL" dirty="0" smtClean="0"/>
              <a:t>1. Dzieci śpiewają piosenkę, idąc w kole. </a:t>
            </a:r>
          </a:p>
          <a:p>
            <a:r>
              <a:rPr lang="pl-PL" dirty="0" smtClean="0"/>
              <a:t>2. W środku znajduje się jedna osoba. </a:t>
            </a:r>
          </a:p>
          <a:p>
            <a:r>
              <a:rPr lang="pl-PL" dirty="0" smtClean="0"/>
              <a:t>3. Na słowa: ciebie tu potrzeba: zaprasza do wnętrza jedno dziecko. </a:t>
            </a:r>
          </a:p>
          <a:p>
            <a:r>
              <a:rPr lang="pl-PL" dirty="0" smtClean="0"/>
              <a:t>4. Ono wprowadza następne. </a:t>
            </a:r>
          </a:p>
          <a:p>
            <a:r>
              <a:rPr lang="pl-PL" dirty="0" smtClean="0"/>
              <a:t>5. Piosenkę powtarzamy wiele razy, aż wszystkie dzieci ponownie utworzą </a:t>
            </a:r>
          </a:p>
          <a:p>
            <a:r>
              <a:rPr lang="pl-PL" dirty="0" smtClean="0"/>
              <a:t>jedno koło.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941168"/>
            <a:ext cx="2714625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4769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Wiesz</a:t>
            </a:r>
            <a:r>
              <a:rPr lang="cs-CZ" dirty="0" smtClean="0"/>
              <a:t>, </a:t>
            </a:r>
            <a:r>
              <a:rPr lang="cs-CZ" dirty="0" err="1" smtClean="0"/>
              <a:t>gdzie</a:t>
            </a:r>
            <a:r>
              <a:rPr lang="cs-CZ" dirty="0" smtClean="0"/>
              <a:t> </a:t>
            </a:r>
            <a:r>
              <a:rPr lang="cs-CZ" dirty="0" err="1" smtClean="0"/>
              <a:t>kiedy</a:t>
            </a:r>
            <a:r>
              <a:rPr lang="pl-PL" dirty="0" smtClean="0"/>
              <a:t>ś mielono mąkę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580842"/>
            <a:ext cx="4104456" cy="5277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Mrak 2"/>
          <p:cNvSpPr/>
          <p:nvPr/>
        </p:nvSpPr>
        <p:spPr>
          <a:xfrm>
            <a:off x="3347864" y="1268760"/>
            <a:ext cx="1368152" cy="9840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wiatrak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427984" y="2060848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67544" y="2996952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we</a:t>
            </a:r>
            <a:r>
              <a:rPr lang="cs-CZ" sz="3200" dirty="0" smtClean="0"/>
              <a:t> m</a:t>
            </a:r>
            <a:r>
              <a:rPr lang="pl-PL" sz="3200" dirty="0" smtClean="0"/>
              <a:t>łynie.......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3917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8686800" cy="409200"/>
          </a:xfrm>
        </p:spPr>
        <p:txBody>
          <a:bodyPr>
            <a:normAutofit fontScale="90000"/>
          </a:bodyPr>
          <a:lstStyle/>
          <a:p>
            <a:r>
              <a:rPr lang="pl-PL" dirty="0" smtClean="0"/>
              <a:t>Zaśpiewajmy razem..........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12996" y="998249"/>
            <a:ext cx="401419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smtClean="0"/>
              <a:t>Gdzieżeś ty bywał, czarny baranie?</a:t>
            </a:r>
          </a:p>
          <a:p>
            <a:r>
              <a:rPr lang="pl-PL" dirty="0" smtClean="0"/>
              <a:t> We młynie, we młynie, mościwy panie.</a:t>
            </a:r>
          </a:p>
          <a:p>
            <a:r>
              <a:rPr lang="pl-PL" dirty="0" smtClean="0"/>
              <a:t> </a:t>
            </a:r>
          </a:p>
          <a:p>
            <a:r>
              <a:rPr lang="pl-PL" dirty="0" smtClean="0"/>
              <a:t>Cóżeś tam jadał, czarny baranie?</a:t>
            </a:r>
          </a:p>
          <a:p>
            <a:r>
              <a:rPr lang="pl-PL" dirty="0" smtClean="0"/>
              <a:t> Gałeczki, kluseczki, mościwy panie. </a:t>
            </a:r>
          </a:p>
          <a:p>
            <a:endParaRPr lang="pl-PL" dirty="0" smtClean="0"/>
          </a:p>
          <a:p>
            <a:r>
              <a:rPr lang="pl-PL" dirty="0" smtClean="0"/>
              <a:t>Jakożeś jadał, czarny baranie?</a:t>
            </a:r>
          </a:p>
          <a:p>
            <a:r>
              <a:rPr lang="pl-PL" dirty="0" smtClean="0"/>
              <a:t> Łyk łyk łyk, łyk łyk łyk, mościwy panie. </a:t>
            </a:r>
          </a:p>
          <a:p>
            <a:endParaRPr lang="pl-PL" dirty="0" smtClean="0"/>
          </a:p>
          <a:p>
            <a:r>
              <a:rPr lang="pl-PL" dirty="0" smtClean="0"/>
              <a:t>Cóżeś tam pijał, czarny baranie?</a:t>
            </a:r>
          </a:p>
          <a:p>
            <a:r>
              <a:rPr lang="pl-PL" dirty="0" smtClean="0"/>
              <a:t> Pomyje, pomyje, mościwy panie. </a:t>
            </a:r>
          </a:p>
          <a:p>
            <a:endParaRPr lang="pl-PL" dirty="0" smtClean="0"/>
          </a:p>
          <a:p>
            <a:r>
              <a:rPr lang="pl-PL" dirty="0" smtClean="0"/>
              <a:t>Jakożeś je pił, czarny baranie?</a:t>
            </a:r>
          </a:p>
          <a:p>
            <a:r>
              <a:rPr lang="pl-PL" dirty="0" smtClean="0"/>
              <a:t> Chlip chlip chlip, chlip chlip chlip, mościwy panie. </a:t>
            </a:r>
          </a:p>
          <a:p>
            <a:endParaRPr lang="pl-PL" dirty="0" smtClean="0"/>
          </a:p>
          <a:p>
            <a:r>
              <a:rPr lang="pl-PL" dirty="0" smtClean="0"/>
              <a:t>Cóż młynarz mówił, czarny baranie?</a:t>
            </a:r>
          </a:p>
          <a:p>
            <a:r>
              <a:rPr lang="pl-PL" dirty="0" smtClean="0"/>
              <a:t> Kijem bił, kijem bił, mościwy panie.</a:t>
            </a:r>
          </a:p>
          <a:p>
            <a:r>
              <a:rPr lang="pl-PL" dirty="0" smtClean="0"/>
              <a:t> </a:t>
            </a:r>
          </a:p>
          <a:p>
            <a:r>
              <a:rPr lang="pl-PL" dirty="0" smtClean="0"/>
              <a:t>Gdzieżeś uciekał, czarny baranie?</a:t>
            </a:r>
          </a:p>
          <a:p>
            <a:r>
              <a:rPr lang="pl-PL" dirty="0" smtClean="0"/>
              <a:t> Hopsasa do lasa, mościwy panie.</a:t>
            </a:r>
            <a:endParaRPr lang="pl-PL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4313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746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484784"/>
            <a:ext cx="864096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 </a:t>
            </a:r>
            <a:r>
              <a:rPr lang="cs-CZ" dirty="0"/>
              <a:t>-</a:t>
            </a:r>
            <a:r>
              <a:rPr lang="cs-CZ" dirty="0" smtClean="0"/>
              <a:t> adresa (URL):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lh5.ggpht.com/luLGkLyGQLpwbtAtcCT-elV8K6FCAMmNy_nG2JX3kgUj7-FnZy0sfkzk66dOGKbq448CCg=s87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lh5.ggpht.com/5nyOCoULpy-TlMdKNZN3Eo1SxWuZ6hg_qfbBFtjPSPvKoGLF8eiM6jCV0274CJk3ZMv14TQ=s125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lh4.ggpht.com/oXTJugkMkQLGUG4vXnl7BN6UnuHyTBxrFFuCqf7whj8-T0Rhb7V-9C8jpuD5L8Kj9xz4=s113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lh3.ggpht.com/xv2RoFVFYNq0dlE7TlGHwOOFr0dmPNWJBDV6Z0zLn82DwAi_GX8x12KenBoW9EGS7vUV=s119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lh4.ggpht.com/Gh407_fRJ2u8cWv-6qPRvF1p_1RbTYumrkVStnmrmb4yKKTlRKFk06_xI0JWEoIOfi8VuA=s113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lh4.ggpht.com/24ia1bZ2iwZDRV1tZfXcmo4UK_372g6HoK4Vhiu8hjdfr_hL3RVyN34EuvjpjHXjUKUXyA=s85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lh5.ggpht.com/owlTYt3vQWkczipMU6QwPPaS_goU7j4pnapa0bhRXX6WHlcuPoueJRYdUj-1kDmFoDQhcpo=s85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lh6.ggpht.com/PTt8dhMJC_qMKEObKFjdwaMREta8YKK41IjXfg2VGS6oWG-SsCAc_F4iNTfrIhNhsQF_8JU=s85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lh5.ggpht.com/CJ9DhbaBpQA_gQp2DzXrYqRJP9SgultYaxOVzWoG8J9MWy-ld2NNb2teiacz392R_76cSg=s127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lh3.ggpht.com/A_U0zqefD9ruSGAS3l6-epYrrLjS4hD8nIxzlIdZF0l0bmHVsOBG2icuSPlYpOCM8V7B8Q=s85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lh3.ggpht.com/r5wXYfMgx_3uOoKj5bMvOqezL7xHfDjHdp09ziiW7vsvQjNSARHiWs3IQqWAZVp084lo=s124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lh4.ggpht.com/MpVt2O9hMAvW0MSH9AIKSA9S4oM2ox0GBk4t30ELmnIJaGRTK8YSwpkEXf8Jljra08iWMA=s152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lh3.ggpht.com/yPjWVR44uhPBTc-LmeltJYcTCHSWqYPoQ7stCmUPlwOxRkPNRmCftX36azVGzl_Cz7Ox2w=s160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http://lh3.ggpht.com/-</a:t>
            </a:r>
            <a:r>
              <a:rPr lang="cs-CZ" sz="1200" dirty="0" smtClean="0">
                <a:hlinkClick r:id="rId15"/>
              </a:rPr>
              <a:t>H80ae2WgSNLanwyWhDdD5Iy_18KnOwMkcx-OU9ngoYNjZYf60dJ01A4ttN1Q2sJBZg6iTs=s85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lh5.ggpht.com/MGpph9ZLEw3-b4LaBLklCYnDH4GBKvJnbOyrA0ssOKOpKNZXPy1faQHsbTsyS6BmM9Tl=s139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lh3.ggpht.com/1gqGzNP57YjSWtProIAIzko-nGZVRxZZGYf2nrQ_YRo70j5iR7W325c8ZjqDEbaFEwf0ww=s113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lh6.ggpht.com/CW8JwYAGoNy0M30DNc93ZNl7c4M25eJUp2JnJrGAqOPayuqOWFcMNhZ222UulxMcoL0g750=s114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lh5.ggpht.com/g5H1Y_idh12RvGaTQW3Jie0TheoVJ_mNvpNOGbBRlDiNtRwTqZQr7wGrSNan4AsRdpIT=s85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lh5.ggpht.com/Xf2nSvitXkUu1UBp822_MXXGxO1pRkhN3ok5IBMAjxATAJblHwuoe74gcaEB669cb9-upg=s131</a:t>
            </a:r>
            <a:endParaRPr lang="cs-CZ" sz="1200" dirty="0" smtClean="0"/>
          </a:p>
          <a:p>
            <a:r>
              <a:rPr lang="cs-CZ" sz="1200" dirty="0">
                <a:hlinkClick r:id="rId21"/>
              </a:rPr>
              <a:t>http://lh6.ggpht.com/_</a:t>
            </a:r>
            <a:r>
              <a:rPr lang="cs-CZ" sz="1200" dirty="0" smtClean="0">
                <a:hlinkClick r:id="rId21"/>
              </a:rPr>
              <a:t>zAlmcYnJeG2mMZYylot_r19wud2bmnhtyv3DPjcewiNV1bkKgMpL99BEx-DETrQxvXG_w=s105</a:t>
            </a:r>
            <a:endParaRPr lang="cs-CZ" sz="1200" dirty="0" smtClean="0"/>
          </a:p>
          <a:p>
            <a:r>
              <a:rPr lang="cs-CZ" sz="1200" dirty="0">
                <a:hlinkClick r:id="rId22"/>
              </a:rPr>
              <a:t>http://</a:t>
            </a:r>
            <a:r>
              <a:rPr lang="cs-CZ" sz="1200" dirty="0" smtClean="0">
                <a:hlinkClick r:id="rId22"/>
              </a:rPr>
              <a:t>lh5.ggpht.com/Gspvn7KBK1jq4EPNuBSuhXqrotVDbD5T6tRRNd8XH4f83VXGNXQhyFR7iNA9SJ52ZKqfDg=s137</a:t>
            </a:r>
            <a:endParaRPr lang="cs-CZ" sz="1200" dirty="0" smtClean="0"/>
          </a:p>
          <a:p>
            <a:r>
              <a:rPr lang="cs-CZ" sz="1200" dirty="0">
                <a:hlinkClick r:id="rId23"/>
              </a:rPr>
              <a:t>http://</a:t>
            </a:r>
            <a:r>
              <a:rPr lang="cs-CZ" sz="1200" dirty="0" smtClean="0">
                <a:hlinkClick r:id="rId23"/>
              </a:rPr>
              <a:t>lh5.ggpht.com/X5_TK4TSk24TT3eCFO8jIdDYVGq2UDT6qIMBm0Wg0MvUArNlvjzy-tZCdjqO9_uwm7mlw44=s85</a:t>
            </a:r>
            <a:endParaRPr lang="cs-CZ" sz="1200" dirty="0" smtClean="0"/>
          </a:p>
          <a:p>
            <a:r>
              <a:rPr lang="cs-CZ" sz="1200" dirty="0">
                <a:hlinkClick r:id="rId24"/>
              </a:rPr>
              <a:t>http://</a:t>
            </a:r>
            <a:r>
              <a:rPr lang="cs-CZ" sz="1200" dirty="0" smtClean="0">
                <a:hlinkClick r:id="rId24"/>
              </a:rPr>
              <a:t>lh3.ggpht.com/Yt5Cwp87R0dku1sSCMzltsm6vMqrat1V0WXggQHtTPgyK9_fFd9VnFnZPy21vzYMmoWFvEM=s85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45099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</TotalTime>
  <Words>453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Zboża</vt:lpstr>
      <vt:lpstr>Prezentace aplikace PowerPoint</vt:lpstr>
      <vt:lpstr>Mamy cztery rodzaje zbóż:</vt:lpstr>
      <vt:lpstr>żyto</vt:lpstr>
      <vt:lpstr>jęczmień</vt:lpstr>
      <vt:lpstr>pszenica</vt:lpstr>
      <vt:lpstr>owies</vt:lpstr>
      <vt:lpstr>Spróbuj określić rodzaje zbóż:</vt:lpstr>
      <vt:lpstr>Wiosną zboża siejemy. Jesienią  są żniwa, zboże zbieramy..... </vt:lpstr>
      <vt:lpstr>Praca na roli kiedyś a dziś:</vt:lpstr>
      <vt:lpstr>Do czego ludzie wykorzystują zboża?</vt:lpstr>
      <vt:lpstr>Przypomnijmy sobie zabawę  z przedszkola............</vt:lpstr>
      <vt:lpstr>Wiesz, gdzie kiedyś mielono mąkę?</vt:lpstr>
      <vt:lpstr>Zaśpiewajmy razem..........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Zboża</dc:title>
  <dc:creator>Halina Kulig</dc:creator>
  <cp:lastModifiedBy>User</cp:lastModifiedBy>
  <cp:revision>17</cp:revision>
  <dcterms:created xsi:type="dcterms:W3CDTF">2012-03-25T15:17:43Z</dcterms:created>
  <dcterms:modified xsi:type="dcterms:W3CDTF">2013-05-27T20:24:15Z</dcterms:modified>
</cp:coreProperties>
</file>