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8" r:id="rId2"/>
    <p:sldId id="257" r:id="rId3"/>
    <p:sldId id="259" r:id="rId4"/>
    <p:sldId id="265" r:id="rId5"/>
    <p:sldId id="260" r:id="rId6"/>
    <p:sldId id="261" r:id="rId7"/>
    <p:sldId id="262" r:id="rId8"/>
    <p:sldId id="263" r:id="rId9"/>
    <p:sldId id="267" r:id="rId10"/>
    <p:sldId id="266" r:id="rId11"/>
    <p:sldId id="268" r:id="rId12"/>
    <p:sldId id="26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9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642D415-E7A3-41DC-B976-D318678D58C9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</dgm:pt>
    <dgm:pt modelId="{502C39D4-7302-41AF-8F66-A3742EBAF63D}">
      <dgm:prSet custT="1"/>
      <dgm:spPr>
        <a:solidFill>
          <a:schemeClr val="bg2">
            <a:lumMod val="50000"/>
          </a:schemeClr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24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Verdana" pitchFamily="34" charset="0"/>
              <a:ea typeface="Times New Roman" pitchFamily="18" charset="0"/>
              <a:cs typeface="Tahoma" pitchFamily="34" charset="0"/>
            </a:rPr>
            <a:t>želvy</a:t>
          </a:r>
          <a:endParaRPr kumimoji="0" lang="cs-CZ" sz="2400" b="0" i="0" u="none" strike="noStrike" cap="none" normalizeH="0" baseline="0" dirty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cs typeface="Arial" pitchFamily="34" charset="0"/>
          </a:endParaRPr>
        </a:p>
      </dgm:t>
    </dgm:pt>
    <dgm:pt modelId="{2ACDC31E-8339-44CE-BD2E-3D333A351370}" type="parTrans" cxnId="{C557D951-BAF5-4BBE-9011-026E6D2D43DE}">
      <dgm:prSet/>
      <dgm:spPr/>
      <dgm:t>
        <a:bodyPr/>
        <a:lstStyle/>
        <a:p>
          <a:endParaRPr lang="cs-CZ"/>
        </a:p>
      </dgm:t>
    </dgm:pt>
    <dgm:pt modelId="{00C2A090-47EE-45CD-8BF5-53591FDC7121}" type="sibTrans" cxnId="{C557D951-BAF5-4BBE-9011-026E6D2D43DE}">
      <dgm:prSet/>
      <dgm:spPr/>
      <dgm:t>
        <a:bodyPr/>
        <a:lstStyle/>
        <a:p>
          <a:endParaRPr lang="cs-CZ"/>
        </a:p>
      </dgm:t>
    </dgm:pt>
    <dgm:pt modelId="{37248B18-C550-4BCD-B292-4F03D9AA4FF8}">
      <dgm:prSet custT="1"/>
      <dgm:spPr>
        <a:solidFill>
          <a:schemeClr val="accent3">
            <a:lumMod val="60000"/>
            <a:lumOff val="40000"/>
          </a:schemeClr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800" b="1" i="0" u="sng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Verdana" pitchFamily="34" charset="0"/>
              <a:ea typeface="Times New Roman" pitchFamily="18" charset="0"/>
              <a:cs typeface="Tahoma" pitchFamily="34" charset="0"/>
            </a:rPr>
            <a:t>bahenní</a:t>
          </a:r>
          <a:endParaRPr kumimoji="0" lang="cs-CZ" sz="1800" b="0" i="0" u="none" strike="noStrike" cap="none" normalizeH="0" baseline="0" dirty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cs typeface="Arial" pitchFamily="34" charset="0"/>
          </a:endParaRPr>
        </a:p>
        <a:p>
          <a:pPr marL="0" marR="0" lvl="0" indent="0" algn="l" defTabSz="914400" rtl="0" eaLnBrk="0" fontAlgn="base" latinLnBrk="0" hangingPunct="0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Verdana" pitchFamily="34" charset="0"/>
              <a:ea typeface="Times New Roman" pitchFamily="18" charset="0"/>
              <a:cs typeface="Tahoma" pitchFamily="34" charset="0"/>
            </a:rPr>
            <a:t>- vyhřáté mělčiny a mokřady</a:t>
          </a:r>
          <a:endParaRPr kumimoji="0" lang="cs-CZ" sz="1800" b="0" i="0" u="none" strike="noStrike" cap="none" normalizeH="0" baseline="0" dirty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cs typeface="Arial" pitchFamily="34" charset="0"/>
          </a:endParaRPr>
        </a:p>
        <a:p>
          <a:pPr marL="0" marR="0" lvl="0" indent="0" algn="l" defTabSz="914400" rtl="0" eaLnBrk="0" fontAlgn="base" latinLnBrk="0" hangingPunct="0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Verdana" pitchFamily="34" charset="0"/>
              <a:ea typeface="Times New Roman" pitchFamily="18" charset="0"/>
              <a:cs typeface="Tahoma" pitchFamily="34" charset="0"/>
            </a:rPr>
            <a:t>- umí plavat, ale nemají rády hloubku</a:t>
          </a:r>
          <a:endParaRPr kumimoji="0" lang="cs-CZ" sz="1800" b="0" i="0" u="none" strike="noStrike" cap="none" normalizeH="0" baseline="0" dirty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cs typeface="Arial" pitchFamily="34" charset="0"/>
          </a:endParaRPr>
        </a:p>
      </dgm:t>
    </dgm:pt>
    <dgm:pt modelId="{876FF5D1-CFF6-4749-A467-60BD47B5EE65}" type="parTrans" cxnId="{DF8CC89C-906F-49F0-AFF5-BF9438A95A33}">
      <dgm:prSet/>
      <dgm:spPr/>
      <dgm:t>
        <a:bodyPr/>
        <a:lstStyle/>
        <a:p>
          <a:endParaRPr lang="cs-CZ"/>
        </a:p>
      </dgm:t>
    </dgm:pt>
    <dgm:pt modelId="{3372ADBC-BA85-4A4E-997B-01B7B6927BA3}" type="sibTrans" cxnId="{DF8CC89C-906F-49F0-AFF5-BF9438A95A33}">
      <dgm:prSet/>
      <dgm:spPr/>
      <dgm:t>
        <a:bodyPr/>
        <a:lstStyle/>
        <a:p>
          <a:endParaRPr lang="cs-CZ"/>
        </a:p>
      </dgm:t>
    </dgm:pt>
    <dgm:pt modelId="{38C675BA-73A8-434B-9A4A-A053BFFFE6BC}">
      <dgm:prSet custT="1"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800" b="1" i="0" u="sng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Verdana" pitchFamily="34" charset="0"/>
              <a:ea typeface="Times New Roman" pitchFamily="18" charset="0"/>
              <a:cs typeface="Tahoma" pitchFamily="34" charset="0"/>
            </a:rPr>
            <a:t>vodní</a:t>
          </a:r>
          <a:endParaRPr kumimoji="0" lang="cs-CZ" sz="1800" b="0" i="0" u="none" strike="noStrike" cap="none" normalizeH="0" baseline="0" dirty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cs typeface="Arial" pitchFamily="34" charset="0"/>
          </a:endParaRPr>
        </a:p>
        <a:p>
          <a:pPr marL="0" marR="0" lvl="0" indent="0" algn="ctr" defTabSz="914400" rtl="0" eaLnBrk="0" fontAlgn="base" latinLnBrk="0" hangingPunct="0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Verdana" pitchFamily="34" charset="0"/>
              <a:ea typeface="Times New Roman" pitchFamily="18" charset="0"/>
              <a:cs typeface="Tahoma" pitchFamily="34" charset="0"/>
            </a:rPr>
            <a:t>- potřebují vodní prostředí</a:t>
          </a:r>
          <a:endParaRPr kumimoji="0" lang="cs-CZ" sz="1800" b="0" i="0" u="none" strike="noStrike" cap="none" normalizeH="0" baseline="0" dirty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cs typeface="Arial" pitchFamily="34" charset="0"/>
          </a:endParaRPr>
        </a:p>
      </dgm:t>
    </dgm:pt>
    <dgm:pt modelId="{70447A5B-7D28-45C4-B2D1-96F927467A4B}" type="parTrans" cxnId="{CC6F01CE-CF23-4E8D-971B-996D8139D8D5}">
      <dgm:prSet/>
      <dgm:spPr/>
      <dgm:t>
        <a:bodyPr/>
        <a:lstStyle/>
        <a:p>
          <a:endParaRPr lang="cs-CZ"/>
        </a:p>
      </dgm:t>
    </dgm:pt>
    <dgm:pt modelId="{8E057EEE-EF9D-46EB-BE60-94F016B1AA1D}" type="sibTrans" cxnId="{CC6F01CE-CF23-4E8D-971B-996D8139D8D5}">
      <dgm:prSet/>
      <dgm:spPr/>
      <dgm:t>
        <a:bodyPr/>
        <a:lstStyle/>
        <a:p>
          <a:endParaRPr lang="cs-CZ"/>
        </a:p>
      </dgm:t>
    </dgm:pt>
    <dgm:pt modelId="{BA74A667-9E00-4071-940D-28EE9E876688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800" b="0" i="0" u="sng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Verdana" pitchFamily="34" charset="0"/>
              <a:ea typeface="Times New Roman" pitchFamily="18" charset="0"/>
              <a:cs typeface="Tahoma" pitchFamily="34" charset="0"/>
            </a:rPr>
            <a:t>mořské</a:t>
          </a:r>
          <a:endParaRPr kumimoji="0" lang="cs-CZ" sz="1800" b="0" i="0" u="none" strike="noStrike" cap="none" normalizeH="0" baseline="0" dirty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cs typeface="Arial" pitchFamily="34" charset="0"/>
          </a:endParaRPr>
        </a:p>
        <a:p>
          <a:pPr marL="0" marR="0" lvl="0" indent="0" algn="ctr" defTabSz="914400" rtl="0" eaLnBrk="0" fontAlgn="base" latinLnBrk="0" hangingPunct="0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Verdana" pitchFamily="34" charset="0"/>
              <a:ea typeface="Times New Roman" pitchFamily="18" charset="0"/>
              <a:cs typeface="Tahoma" pitchFamily="34" charset="0"/>
            </a:rPr>
            <a:t>- teplomilné, vajíčka kladou do písku</a:t>
          </a:r>
          <a:endParaRPr kumimoji="0" lang="cs-CZ" sz="1800" b="0" i="0" u="none" strike="noStrike" cap="none" normalizeH="0" baseline="0" dirty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cs typeface="Arial" pitchFamily="34" charset="0"/>
          </a:endParaRPr>
        </a:p>
        <a:p>
          <a:pPr marL="0" marR="0" lvl="0" indent="0" algn="ctr" defTabSz="914400" rtl="0" eaLnBrk="0" fontAlgn="base" latinLnBrk="0" hangingPunct="0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800" b="0" i="0" u="none" strike="noStrike" cap="none" normalizeH="0" baseline="0" dirty="0" err="1" smtClean="0">
              <a:ln>
                <a:noFill/>
              </a:ln>
              <a:solidFill>
                <a:schemeClr val="tx1"/>
              </a:solidFill>
              <a:effectLst/>
              <a:latin typeface="Verdana" pitchFamily="34" charset="0"/>
              <a:ea typeface="Times New Roman" pitchFamily="18" charset="0"/>
              <a:cs typeface="Tahoma" pitchFamily="34" charset="0"/>
            </a:rPr>
            <a:t>Slanotvorné</a:t>
          </a:r>
          <a:r>
            <a: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Verdana" pitchFamily="34" charset="0"/>
              <a:ea typeface="Times New Roman" pitchFamily="18" charset="0"/>
              <a:cs typeface="Tahoma" pitchFamily="34" charset="0"/>
            </a:rPr>
            <a:t> žlázy – odvádějí sůl </a:t>
          </a:r>
          <a:endParaRPr kumimoji="0" lang="cs-CZ" sz="1800" b="0" i="0" u="none" strike="noStrike" cap="none" normalizeH="0" baseline="0" dirty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cs typeface="Arial" pitchFamily="34" charset="0"/>
          </a:endParaRPr>
        </a:p>
      </dgm:t>
    </dgm:pt>
    <dgm:pt modelId="{D3E6558E-04C4-4DCD-8904-7FCFA3D8B97C}" type="parTrans" cxnId="{B3085E5A-9629-41A2-8174-710F4BA944D5}">
      <dgm:prSet/>
      <dgm:spPr/>
      <dgm:t>
        <a:bodyPr/>
        <a:lstStyle/>
        <a:p>
          <a:endParaRPr lang="cs-CZ"/>
        </a:p>
      </dgm:t>
    </dgm:pt>
    <dgm:pt modelId="{44D5E90C-D4FA-4914-A9A5-293E31D145FB}" type="sibTrans" cxnId="{B3085E5A-9629-41A2-8174-710F4BA944D5}">
      <dgm:prSet/>
      <dgm:spPr/>
      <dgm:t>
        <a:bodyPr/>
        <a:lstStyle/>
        <a:p>
          <a:endParaRPr lang="cs-CZ"/>
        </a:p>
      </dgm:t>
    </dgm:pt>
    <dgm:pt modelId="{30C181C2-0D43-4514-B885-E6DDC7CC066D}">
      <dgm:prSet custT="1"/>
      <dgm:spPr>
        <a:solidFill>
          <a:schemeClr val="accent4">
            <a:lumMod val="40000"/>
            <a:lumOff val="60000"/>
          </a:schemeClr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800" b="0" i="0" u="sng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Verdana" pitchFamily="34" charset="0"/>
              <a:ea typeface="Times New Roman" pitchFamily="18" charset="0"/>
              <a:cs typeface="Tahoma" pitchFamily="34" charset="0"/>
            </a:rPr>
            <a:t>sladkovodní</a:t>
          </a:r>
          <a:endParaRPr kumimoji="0" lang="cs-CZ" sz="1800" b="0" i="0" u="none" strike="noStrike" cap="none" normalizeH="0" baseline="0" dirty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cs typeface="Arial" pitchFamily="34" charset="0"/>
          </a:endParaRPr>
        </a:p>
        <a:p>
          <a:pPr marL="0" marR="0" lvl="0" indent="0" algn="ctr" defTabSz="914400" rtl="0" eaLnBrk="0" fontAlgn="base" latinLnBrk="0" hangingPunct="0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Verdana" pitchFamily="34" charset="0"/>
              <a:ea typeface="Times New Roman" pitchFamily="18" charset="0"/>
              <a:cs typeface="Tahoma" pitchFamily="34" charset="0"/>
            </a:rPr>
            <a:t>- v řekách a bystřinách a ústí řek</a:t>
          </a:r>
          <a:endParaRPr kumimoji="0" lang="cs-CZ" sz="1800" b="0" i="0" u="none" strike="noStrike" cap="none" normalizeH="0" baseline="0" dirty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cs typeface="Arial" pitchFamily="34" charset="0"/>
          </a:endParaRPr>
        </a:p>
      </dgm:t>
    </dgm:pt>
    <dgm:pt modelId="{BE29BD16-1613-43A0-9B2B-8FD629E912B3}" type="parTrans" cxnId="{4E349AD3-936C-4895-B13D-489BD5C11B22}">
      <dgm:prSet/>
      <dgm:spPr/>
      <dgm:t>
        <a:bodyPr/>
        <a:lstStyle/>
        <a:p>
          <a:endParaRPr lang="cs-CZ"/>
        </a:p>
      </dgm:t>
    </dgm:pt>
    <dgm:pt modelId="{86126843-90C5-44A3-A1DE-60AD87322B40}" type="sibTrans" cxnId="{4E349AD3-936C-4895-B13D-489BD5C11B22}">
      <dgm:prSet/>
      <dgm:spPr/>
      <dgm:t>
        <a:bodyPr/>
        <a:lstStyle/>
        <a:p>
          <a:endParaRPr lang="cs-CZ"/>
        </a:p>
      </dgm:t>
    </dgm:pt>
    <dgm:pt modelId="{8867BC1D-C259-4592-8C10-9AA0BA46599C}">
      <dgm:prSet custT="1"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800" b="1" i="0" u="sng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Verdana" pitchFamily="34" charset="0"/>
              <a:ea typeface="Times New Roman" pitchFamily="18" charset="0"/>
              <a:cs typeface="Tahoma" pitchFamily="34" charset="0"/>
            </a:rPr>
            <a:t>suchozemské</a:t>
          </a:r>
          <a:endParaRPr kumimoji="0" lang="cs-CZ" sz="1800" b="0" i="0" u="none" strike="noStrike" cap="none" normalizeH="0" baseline="0" dirty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cs typeface="Arial" pitchFamily="34" charset="0"/>
          </a:endParaRPr>
        </a:p>
        <a:p>
          <a:pPr marL="0" marR="0" lvl="0" indent="0" algn="ctr" defTabSz="914400" rtl="0" eaLnBrk="0" fontAlgn="base" latinLnBrk="0" hangingPunct="0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Verdana" pitchFamily="34" charset="0"/>
              <a:ea typeface="Times New Roman" pitchFamily="18" charset="0"/>
              <a:cs typeface="Tahoma" pitchFamily="34" charset="0"/>
            </a:rPr>
            <a:t>- nepotřebují vodní prostředí</a:t>
          </a:r>
          <a:endParaRPr kumimoji="0" lang="cs-CZ" sz="1800" b="0" i="0" u="none" strike="noStrike" cap="none" normalizeH="0" baseline="0" dirty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cs typeface="Arial" pitchFamily="34" charset="0"/>
          </a:endParaRPr>
        </a:p>
      </dgm:t>
    </dgm:pt>
    <dgm:pt modelId="{45FB34FD-0D81-469C-B2D2-D79EDF08EACC}" type="parTrans" cxnId="{BE395ED8-BEA4-4B19-8408-29BE3997312B}">
      <dgm:prSet/>
      <dgm:spPr/>
      <dgm:t>
        <a:bodyPr/>
        <a:lstStyle/>
        <a:p>
          <a:endParaRPr lang="cs-CZ"/>
        </a:p>
      </dgm:t>
    </dgm:pt>
    <dgm:pt modelId="{C8BA70AA-082B-4B85-AB1A-64449FB5C3E5}" type="sibTrans" cxnId="{BE395ED8-BEA4-4B19-8408-29BE3997312B}">
      <dgm:prSet/>
      <dgm:spPr/>
      <dgm:t>
        <a:bodyPr/>
        <a:lstStyle/>
        <a:p>
          <a:endParaRPr lang="cs-CZ"/>
        </a:p>
      </dgm:t>
    </dgm:pt>
    <dgm:pt modelId="{4BD3E049-8EFE-4F1F-84D9-BB32C883A4ED}" type="pres">
      <dgm:prSet presAssocID="{3642D415-E7A3-41DC-B976-D318678D58C9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2ED1A34F-162C-498D-B35E-01788BEF3201}" type="pres">
      <dgm:prSet presAssocID="{502C39D4-7302-41AF-8F66-A3742EBAF63D}" presName="hierRoot1" presStyleCnt="0">
        <dgm:presLayoutVars>
          <dgm:hierBranch/>
        </dgm:presLayoutVars>
      </dgm:prSet>
      <dgm:spPr/>
    </dgm:pt>
    <dgm:pt modelId="{4CC64DD8-9E3C-4D68-8EFD-DCCB243B474D}" type="pres">
      <dgm:prSet presAssocID="{502C39D4-7302-41AF-8F66-A3742EBAF63D}" presName="rootComposite1" presStyleCnt="0"/>
      <dgm:spPr/>
    </dgm:pt>
    <dgm:pt modelId="{FAF35C3B-9BD2-4846-A587-F81CD7DE70A0}" type="pres">
      <dgm:prSet presAssocID="{502C39D4-7302-41AF-8F66-A3742EBAF63D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EA58356-42CA-44A6-8D2A-C530D1DDE82C}" type="pres">
      <dgm:prSet presAssocID="{502C39D4-7302-41AF-8F66-A3742EBAF63D}" presName="rootConnector1" presStyleLbl="node1" presStyleIdx="0" presStyleCnt="0"/>
      <dgm:spPr/>
      <dgm:t>
        <a:bodyPr/>
        <a:lstStyle/>
        <a:p>
          <a:endParaRPr lang="cs-CZ"/>
        </a:p>
      </dgm:t>
    </dgm:pt>
    <dgm:pt modelId="{A0711126-DF80-4382-8953-E60C74184BDB}" type="pres">
      <dgm:prSet presAssocID="{502C39D4-7302-41AF-8F66-A3742EBAF63D}" presName="hierChild2" presStyleCnt="0"/>
      <dgm:spPr/>
    </dgm:pt>
    <dgm:pt modelId="{E9DCE80C-C6C1-494E-B798-768F90F790E0}" type="pres">
      <dgm:prSet presAssocID="{876FF5D1-CFF6-4749-A467-60BD47B5EE65}" presName="Name35" presStyleLbl="parChTrans1D2" presStyleIdx="0" presStyleCnt="3"/>
      <dgm:spPr/>
      <dgm:t>
        <a:bodyPr/>
        <a:lstStyle/>
        <a:p>
          <a:endParaRPr lang="cs-CZ"/>
        </a:p>
      </dgm:t>
    </dgm:pt>
    <dgm:pt modelId="{CF6EC9C1-FB17-4CB8-AA3E-C8D92F1DEED9}" type="pres">
      <dgm:prSet presAssocID="{37248B18-C550-4BCD-B292-4F03D9AA4FF8}" presName="hierRoot2" presStyleCnt="0">
        <dgm:presLayoutVars>
          <dgm:hierBranch/>
        </dgm:presLayoutVars>
      </dgm:prSet>
      <dgm:spPr/>
    </dgm:pt>
    <dgm:pt modelId="{CA3CE464-E7C1-40BE-B1C1-5082BB3EEAE8}" type="pres">
      <dgm:prSet presAssocID="{37248B18-C550-4BCD-B292-4F03D9AA4FF8}" presName="rootComposite" presStyleCnt="0"/>
      <dgm:spPr/>
    </dgm:pt>
    <dgm:pt modelId="{AD7564FA-D674-4F99-892A-9AEBB0373825}" type="pres">
      <dgm:prSet presAssocID="{37248B18-C550-4BCD-B292-4F03D9AA4FF8}" presName="rootText" presStyleLbl="node2" presStyleIdx="0" presStyleCnt="3" custScaleX="100046" custScaleY="12453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8A54679-7348-471B-9F47-B4B88EC59495}" type="pres">
      <dgm:prSet presAssocID="{37248B18-C550-4BCD-B292-4F03D9AA4FF8}" presName="rootConnector" presStyleLbl="node2" presStyleIdx="0" presStyleCnt="3"/>
      <dgm:spPr/>
      <dgm:t>
        <a:bodyPr/>
        <a:lstStyle/>
        <a:p>
          <a:endParaRPr lang="cs-CZ"/>
        </a:p>
      </dgm:t>
    </dgm:pt>
    <dgm:pt modelId="{6113420D-DCEC-4619-BF20-1ADADE8E534D}" type="pres">
      <dgm:prSet presAssocID="{37248B18-C550-4BCD-B292-4F03D9AA4FF8}" presName="hierChild4" presStyleCnt="0"/>
      <dgm:spPr/>
    </dgm:pt>
    <dgm:pt modelId="{56411BA8-6D61-424A-B814-D4C3F0DB60C4}" type="pres">
      <dgm:prSet presAssocID="{37248B18-C550-4BCD-B292-4F03D9AA4FF8}" presName="hierChild5" presStyleCnt="0"/>
      <dgm:spPr/>
    </dgm:pt>
    <dgm:pt modelId="{D77EB0E2-7CAE-4A06-B00A-DC4F4853AC90}" type="pres">
      <dgm:prSet presAssocID="{70447A5B-7D28-45C4-B2D1-96F927467A4B}" presName="Name35" presStyleLbl="parChTrans1D2" presStyleIdx="1" presStyleCnt="3"/>
      <dgm:spPr/>
      <dgm:t>
        <a:bodyPr/>
        <a:lstStyle/>
        <a:p>
          <a:endParaRPr lang="cs-CZ"/>
        </a:p>
      </dgm:t>
    </dgm:pt>
    <dgm:pt modelId="{7C0FA943-D485-46F9-87D9-FD3824F9FB80}" type="pres">
      <dgm:prSet presAssocID="{38C675BA-73A8-434B-9A4A-A053BFFFE6BC}" presName="hierRoot2" presStyleCnt="0">
        <dgm:presLayoutVars>
          <dgm:hierBranch/>
        </dgm:presLayoutVars>
      </dgm:prSet>
      <dgm:spPr/>
    </dgm:pt>
    <dgm:pt modelId="{D6788BEA-B90B-42A9-9114-DD170BBF853B}" type="pres">
      <dgm:prSet presAssocID="{38C675BA-73A8-434B-9A4A-A053BFFFE6BC}" presName="rootComposite" presStyleCnt="0"/>
      <dgm:spPr/>
    </dgm:pt>
    <dgm:pt modelId="{5DD704F2-F442-472D-8F11-A2CB4EDE7B22}" type="pres">
      <dgm:prSet presAssocID="{38C675BA-73A8-434B-9A4A-A053BFFFE6BC}" presName="rootText" presStyleLbl="node2" presStyleIdx="1" presStyleCnt="3" custScaleX="102767" custScaleY="12460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1441AF2-69FE-4A3D-9652-4BAF8A6170D9}" type="pres">
      <dgm:prSet presAssocID="{38C675BA-73A8-434B-9A4A-A053BFFFE6BC}" presName="rootConnector" presStyleLbl="node2" presStyleIdx="1" presStyleCnt="3"/>
      <dgm:spPr/>
      <dgm:t>
        <a:bodyPr/>
        <a:lstStyle/>
        <a:p>
          <a:endParaRPr lang="cs-CZ"/>
        </a:p>
      </dgm:t>
    </dgm:pt>
    <dgm:pt modelId="{B478DFE8-7692-438A-9072-E19AFD3E7B87}" type="pres">
      <dgm:prSet presAssocID="{38C675BA-73A8-434B-9A4A-A053BFFFE6BC}" presName="hierChild4" presStyleCnt="0"/>
      <dgm:spPr/>
    </dgm:pt>
    <dgm:pt modelId="{6DEC3158-BC0C-4208-988A-03AF75D3AAA2}" type="pres">
      <dgm:prSet presAssocID="{D3E6558E-04C4-4DCD-8904-7FCFA3D8B97C}" presName="Name35" presStyleLbl="parChTrans1D3" presStyleIdx="0" presStyleCnt="2"/>
      <dgm:spPr/>
      <dgm:t>
        <a:bodyPr/>
        <a:lstStyle/>
        <a:p>
          <a:endParaRPr lang="cs-CZ"/>
        </a:p>
      </dgm:t>
    </dgm:pt>
    <dgm:pt modelId="{DA707EAF-6D78-486A-9D47-948F677F80ED}" type="pres">
      <dgm:prSet presAssocID="{BA74A667-9E00-4071-940D-28EE9E876688}" presName="hierRoot2" presStyleCnt="0">
        <dgm:presLayoutVars>
          <dgm:hierBranch val="r"/>
        </dgm:presLayoutVars>
      </dgm:prSet>
      <dgm:spPr/>
    </dgm:pt>
    <dgm:pt modelId="{0E64A32B-820F-4F08-A654-2EDDBADDC958}" type="pres">
      <dgm:prSet presAssocID="{BA74A667-9E00-4071-940D-28EE9E876688}" presName="rootComposite" presStyleCnt="0"/>
      <dgm:spPr/>
    </dgm:pt>
    <dgm:pt modelId="{79370859-D44A-4EDF-97AB-421343CCB93D}" type="pres">
      <dgm:prSet presAssocID="{BA74A667-9E00-4071-940D-28EE9E876688}" presName="rootText" presStyleLbl="node3" presStyleIdx="0" presStyleCnt="2" custScaleX="111842" custScaleY="15174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FE02AEC-A2E4-48DA-87EB-1DD8F175EB85}" type="pres">
      <dgm:prSet presAssocID="{BA74A667-9E00-4071-940D-28EE9E876688}" presName="rootConnector" presStyleLbl="node3" presStyleIdx="0" presStyleCnt="2"/>
      <dgm:spPr/>
      <dgm:t>
        <a:bodyPr/>
        <a:lstStyle/>
        <a:p>
          <a:endParaRPr lang="cs-CZ"/>
        </a:p>
      </dgm:t>
    </dgm:pt>
    <dgm:pt modelId="{FB05D1C8-8388-4C68-B81F-C103D2355807}" type="pres">
      <dgm:prSet presAssocID="{BA74A667-9E00-4071-940D-28EE9E876688}" presName="hierChild4" presStyleCnt="0"/>
      <dgm:spPr/>
    </dgm:pt>
    <dgm:pt modelId="{77F371DC-8B7C-45C7-A868-9BFCDDBF165F}" type="pres">
      <dgm:prSet presAssocID="{BA74A667-9E00-4071-940D-28EE9E876688}" presName="hierChild5" presStyleCnt="0"/>
      <dgm:spPr/>
    </dgm:pt>
    <dgm:pt modelId="{F1B44F19-E832-40C3-A05F-803DAEA75E1E}" type="pres">
      <dgm:prSet presAssocID="{BE29BD16-1613-43A0-9B2B-8FD629E912B3}" presName="Name35" presStyleLbl="parChTrans1D3" presStyleIdx="1" presStyleCnt="2"/>
      <dgm:spPr/>
      <dgm:t>
        <a:bodyPr/>
        <a:lstStyle/>
        <a:p>
          <a:endParaRPr lang="cs-CZ"/>
        </a:p>
      </dgm:t>
    </dgm:pt>
    <dgm:pt modelId="{3BCA3D90-83FE-4105-95BE-F40F6DFF0EEC}" type="pres">
      <dgm:prSet presAssocID="{30C181C2-0D43-4514-B885-E6DDC7CC066D}" presName="hierRoot2" presStyleCnt="0">
        <dgm:presLayoutVars>
          <dgm:hierBranch val="r"/>
        </dgm:presLayoutVars>
      </dgm:prSet>
      <dgm:spPr/>
    </dgm:pt>
    <dgm:pt modelId="{8F92EE7B-555A-48FF-8EA1-EE056412B5F3}" type="pres">
      <dgm:prSet presAssocID="{30C181C2-0D43-4514-B885-E6DDC7CC066D}" presName="rootComposite" presStyleCnt="0"/>
      <dgm:spPr/>
    </dgm:pt>
    <dgm:pt modelId="{728A6640-0457-4340-A011-3C06F5D2967D}" type="pres">
      <dgm:prSet presAssocID="{30C181C2-0D43-4514-B885-E6DDC7CC066D}" presName="rootText" presStyleLbl="node3" presStyleIdx="1" presStyleCnt="2" custScaleX="121000" custScaleY="15395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0C762D0-7F28-40F3-BC77-89434E8DAB1A}" type="pres">
      <dgm:prSet presAssocID="{30C181C2-0D43-4514-B885-E6DDC7CC066D}" presName="rootConnector" presStyleLbl="node3" presStyleIdx="1" presStyleCnt="2"/>
      <dgm:spPr/>
      <dgm:t>
        <a:bodyPr/>
        <a:lstStyle/>
        <a:p>
          <a:endParaRPr lang="cs-CZ"/>
        </a:p>
      </dgm:t>
    </dgm:pt>
    <dgm:pt modelId="{00A23175-D7DF-430E-B4AA-A7E737CDC2B5}" type="pres">
      <dgm:prSet presAssocID="{30C181C2-0D43-4514-B885-E6DDC7CC066D}" presName="hierChild4" presStyleCnt="0"/>
      <dgm:spPr/>
    </dgm:pt>
    <dgm:pt modelId="{189486AF-5FF0-44AC-A288-90A57F502844}" type="pres">
      <dgm:prSet presAssocID="{30C181C2-0D43-4514-B885-E6DDC7CC066D}" presName="hierChild5" presStyleCnt="0"/>
      <dgm:spPr/>
    </dgm:pt>
    <dgm:pt modelId="{92D62671-040F-4CFB-82E0-62276D8AC22E}" type="pres">
      <dgm:prSet presAssocID="{38C675BA-73A8-434B-9A4A-A053BFFFE6BC}" presName="hierChild5" presStyleCnt="0"/>
      <dgm:spPr/>
    </dgm:pt>
    <dgm:pt modelId="{FD885377-1EFC-4988-913B-BE0BC2EF2AB3}" type="pres">
      <dgm:prSet presAssocID="{45FB34FD-0D81-469C-B2D2-D79EDF08EACC}" presName="Name35" presStyleLbl="parChTrans1D2" presStyleIdx="2" presStyleCnt="3"/>
      <dgm:spPr/>
      <dgm:t>
        <a:bodyPr/>
        <a:lstStyle/>
        <a:p>
          <a:endParaRPr lang="cs-CZ"/>
        </a:p>
      </dgm:t>
    </dgm:pt>
    <dgm:pt modelId="{B6A95E70-649E-45E8-878B-37D5EFD36B89}" type="pres">
      <dgm:prSet presAssocID="{8867BC1D-C259-4592-8C10-9AA0BA46599C}" presName="hierRoot2" presStyleCnt="0">
        <dgm:presLayoutVars>
          <dgm:hierBranch/>
        </dgm:presLayoutVars>
      </dgm:prSet>
      <dgm:spPr/>
    </dgm:pt>
    <dgm:pt modelId="{268BEABA-16B9-4F5D-84ED-47CF0BE84BD5}" type="pres">
      <dgm:prSet presAssocID="{8867BC1D-C259-4592-8C10-9AA0BA46599C}" presName="rootComposite" presStyleCnt="0"/>
      <dgm:spPr/>
    </dgm:pt>
    <dgm:pt modelId="{EE183013-547B-4C9B-B159-67062F1E5BD3}" type="pres">
      <dgm:prSet presAssocID="{8867BC1D-C259-4592-8C10-9AA0BA46599C}" presName="rootText" presStyleLbl="node2" presStyleIdx="2" presStyleCnt="3" custScaleX="98161" custScaleY="13641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86D2EC6-5C9D-475D-8142-268DA8F7360D}" type="pres">
      <dgm:prSet presAssocID="{8867BC1D-C259-4592-8C10-9AA0BA46599C}" presName="rootConnector" presStyleLbl="node2" presStyleIdx="2" presStyleCnt="3"/>
      <dgm:spPr/>
      <dgm:t>
        <a:bodyPr/>
        <a:lstStyle/>
        <a:p>
          <a:endParaRPr lang="cs-CZ"/>
        </a:p>
      </dgm:t>
    </dgm:pt>
    <dgm:pt modelId="{B664BA56-778F-44EC-B3CD-6B5D24A14CFE}" type="pres">
      <dgm:prSet presAssocID="{8867BC1D-C259-4592-8C10-9AA0BA46599C}" presName="hierChild4" presStyleCnt="0"/>
      <dgm:spPr/>
    </dgm:pt>
    <dgm:pt modelId="{8B8F471F-F270-4FE0-AD18-B5542335416A}" type="pres">
      <dgm:prSet presAssocID="{8867BC1D-C259-4592-8C10-9AA0BA46599C}" presName="hierChild5" presStyleCnt="0"/>
      <dgm:spPr/>
    </dgm:pt>
    <dgm:pt modelId="{E0E45CB8-98A0-4625-A464-6422BD343891}" type="pres">
      <dgm:prSet presAssocID="{502C39D4-7302-41AF-8F66-A3742EBAF63D}" presName="hierChild3" presStyleCnt="0"/>
      <dgm:spPr/>
    </dgm:pt>
  </dgm:ptLst>
  <dgm:cxnLst>
    <dgm:cxn modelId="{A502C132-0C99-4537-9714-B5EC11803554}" type="presOf" srcId="{502C39D4-7302-41AF-8F66-A3742EBAF63D}" destId="{FEA58356-42CA-44A6-8D2A-C530D1DDE82C}" srcOrd="1" destOrd="0" presId="urn:microsoft.com/office/officeart/2005/8/layout/orgChart1"/>
    <dgm:cxn modelId="{CC6F01CE-CF23-4E8D-971B-996D8139D8D5}" srcId="{502C39D4-7302-41AF-8F66-A3742EBAF63D}" destId="{38C675BA-73A8-434B-9A4A-A053BFFFE6BC}" srcOrd="1" destOrd="0" parTransId="{70447A5B-7D28-45C4-B2D1-96F927467A4B}" sibTransId="{8E057EEE-EF9D-46EB-BE60-94F016B1AA1D}"/>
    <dgm:cxn modelId="{C557D951-BAF5-4BBE-9011-026E6D2D43DE}" srcId="{3642D415-E7A3-41DC-B976-D318678D58C9}" destId="{502C39D4-7302-41AF-8F66-A3742EBAF63D}" srcOrd="0" destOrd="0" parTransId="{2ACDC31E-8339-44CE-BD2E-3D333A351370}" sibTransId="{00C2A090-47EE-45CD-8BF5-53591FDC7121}"/>
    <dgm:cxn modelId="{B3085E5A-9629-41A2-8174-710F4BA944D5}" srcId="{38C675BA-73A8-434B-9A4A-A053BFFFE6BC}" destId="{BA74A667-9E00-4071-940D-28EE9E876688}" srcOrd="0" destOrd="0" parTransId="{D3E6558E-04C4-4DCD-8904-7FCFA3D8B97C}" sibTransId="{44D5E90C-D4FA-4914-A9A5-293E31D145FB}"/>
    <dgm:cxn modelId="{2395AFBF-FD21-4AD3-A40B-A0F4BB89570D}" type="presOf" srcId="{8867BC1D-C259-4592-8C10-9AA0BA46599C}" destId="{EE183013-547B-4C9B-B159-67062F1E5BD3}" srcOrd="0" destOrd="0" presId="urn:microsoft.com/office/officeart/2005/8/layout/orgChart1"/>
    <dgm:cxn modelId="{9B121CC3-84E7-41DE-B07F-7A7117AF5B5E}" type="presOf" srcId="{38C675BA-73A8-434B-9A4A-A053BFFFE6BC}" destId="{5DD704F2-F442-472D-8F11-A2CB4EDE7B22}" srcOrd="0" destOrd="0" presId="urn:microsoft.com/office/officeart/2005/8/layout/orgChart1"/>
    <dgm:cxn modelId="{CA6FC5D5-4BBB-4249-8256-D4502D27E2D8}" type="presOf" srcId="{BA74A667-9E00-4071-940D-28EE9E876688}" destId="{79370859-D44A-4EDF-97AB-421343CCB93D}" srcOrd="0" destOrd="0" presId="urn:microsoft.com/office/officeart/2005/8/layout/orgChart1"/>
    <dgm:cxn modelId="{31BAAC8F-C423-40D4-832E-E0ACCBE56182}" type="presOf" srcId="{3642D415-E7A3-41DC-B976-D318678D58C9}" destId="{4BD3E049-8EFE-4F1F-84D9-BB32C883A4ED}" srcOrd="0" destOrd="0" presId="urn:microsoft.com/office/officeart/2005/8/layout/orgChart1"/>
    <dgm:cxn modelId="{D61179B2-FDD0-4150-8A9A-FD0C6A23E97D}" type="presOf" srcId="{D3E6558E-04C4-4DCD-8904-7FCFA3D8B97C}" destId="{6DEC3158-BC0C-4208-988A-03AF75D3AAA2}" srcOrd="0" destOrd="0" presId="urn:microsoft.com/office/officeart/2005/8/layout/orgChart1"/>
    <dgm:cxn modelId="{77BDD141-09BB-438C-9A28-A38961A54DD5}" type="presOf" srcId="{BE29BD16-1613-43A0-9B2B-8FD629E912B3}" destId="{F1B44F19-E832-40C3-A05F-803DAEA75E1E}" srcOrd="0" destOrd="0" presId="urn:microsoft.com/office/officeart/2005/8/layout/orgChart1"/>
    <dgm:cxn modelId="{C6084BBE-7A16-4A5A-95A1-E35FB4E0CDBD}" type="presOf" srcId="{70447A5B-7D28-45C4-B2D1-96F927467A4B}" destId="{D77EB0E2-7CAE-4A06-B00A-DC4F4853AC90}" srcOrd="0" destOrd="0" presId="urn:microsoft.com/office/officeart/2005/8/layout/orgChart1"/>
    <dgm:cxn modelId="{B3D9E896-3736-4975-AB80-CB2D21DF1F2E}" type="presOf" srcId="{876FF5D1-CFF6-4749-A467-60BD47B5EE65}" destId="{E9DCE80C-C6C1-494E-B798-768F90F790E0}" srcOrd="0" destOrd="0" presId="urn:microsoft.com/office/officeart/2005/8/layout/orgChart1"/>
    <dgm:cxn modelId="{B0F6C374-074C-4CA3-B852-57B0AADC13F4}" type="presOf" srcId="{37248B18-C550-4BCD-B292-4F03D9AA4FF8}" destId="{AD7564FA-D674-4F99-892A-9AEBB0373825}" srcOrd="0" destOrd="0" presId="urn:microsoft.com/office/officeart/2005/8/layout/orgChart1"/>
    <dgm:cxn modelId="{FFBB686C-04BB-429B-A9EF-76B5E723F735}" type="presOf" srcId="{502C39D4-7302-41AF-8F66-A3742EBAF63D}" destId="{FAF35C3B-9BD2-4846-A587-F81CD7DE70A0}" srcOrd="0" destOrd="0" presId="urn:microsoft.com/office/officeart/2005/8/layout/orgChart1"/>
    <dgm:cxn modelId="{99810F09-0E46-4B90-9A41-EE765F8FA602}" type="presOf" srcId="{38C675BA-73A8-434B-9A4A-A053BFFFE6BC}" destId="{F1441AF2-69FE-4A3D-9652-4BAF8A6170D9}" srcOrd="1" destOrd="0" presId="urn:microsoft.com/office/officeart/2005/8/layout/orgChart1"/>
    <dgm:cxn modelId="{59B68AFE-E6D4-4CE8-B6D7-5D082DF1113D}" type="presOf" srcId="{BA74A667-9E00-4071-940D-28EE9E876688}" destId="{FFE02AEC-A2E4-48DA-87EB-1DD8F175EB85}" srcOrd="1" destOrd="0" presId="urn:microsoft.com/office/officeart/2005/8/layout/orgChart1"/>
    <dgm:cxn modelId="{84B995CD-8BF2-4CDF-9E2D-2C295F4498AA}" type="presOf" srcId="{8867BC1D-C259-4592-8C10-9AA0BA46599C}" destId="{C86D2EC6-5C9D-475D-8142-268DA8F7360D}" srcOrd="1" destOrd="0" presId="urn:microsoft.com/office/officeart/2005/8/layout/orgChart1"/>
    <dgm:cxn modelId="{C35C06FD-5CC1-4C65-8D1D-280B3A7A15A7}" type="presOf" srcId="{37248B18-C550-4BCD-B292-4F03D9AA4FF8}" destId="{18A54679-7348-471B-9F47-B4B88EC59495}" srcOrd="1" destOrd="0" presId="urn:microsoft.com/office/officeart/2005/8/layout/orgChart1"/>
    <dgm:cxn modelId="{ACF573B7-F998-4A09-82F1-A3B7CFAEC2CD}" type="presOf" srcId="{30C181C2-0D43-4514-B885-E6DDC7CC066D}" destId="{728A6640-0457-4340-A011-3C06F5D2967D}" srcOrd="0" destOrd="0" presId="urn:microsoft.com/office/officeart/2005/8/layout/orgChart1"/>
    <dgm:cxn modelId="{DF8CC89C-906F-49F0-AFF5-BF9438A95A33}" srcId="{502C39D4-7302-41AF-8F66-A3742EBAF63D}" destId="{37248B18-C550-4BCD-B292-4F03D9AA4FF8}" srcOrd="0" destOrd="0" parTransId="{876FF5D1-CFF6-4749-A467-60BD47B5EE65}" sibTransId="{3372ADBC-BA85-4A4E-997B-01B7B6927BA3}"/>
    <dgm:cxn modelId="{BE395ED8-BEA4-4B19-8408-29BE3997312B}" srcId="{502C39D4-7302-41AF-8F66-A3742EBAF63D}" destId="{8867BC1D-C259-4592-8C10-9AA0BA46599C}" srcOrd="2" destOrd="0" parTransId="{45FB34FD-0D81-469C-B2D2-D79EDF08EACC}" sibTransId="{C8BA70AA-082B-4B85-AB1A-64449FB5C3E5}"/>
    <dgm:cxn modelId="{4E349AD3-936C-4895-B13D-489BD5C11B22}" srcId="{38C675BA-73A8-434B-9A4A-A053BFFFE6BC}" destId="{30C181C2-0D43-4514-B885-E6DDC7CC066D}" srcOrd="1" destOrd="0" parTransId="{BE29BD16-1613-43A0-9B2B-8FD629E912B3}" sibTransId="{86126843-90C5-44A3-A1DE-60AD87322B40}"/>
    <dgm:cxn modelId="{6E65549E-B31B-4425-978F-70E387E7E69C}" type="presOf" srcId="{30C181C2-0D43-4514-B885-E6DDC7CC066D}" destId="{50C762D0-7F28-40F3-BC77-89434E8DAB1A}" srcOrd="1" destOrd="0" presId="urn:microsoft.com/office/officeart/2005/8/layout/orgChart1"/>
    <dgm:cxn modelId="{E2BCBB85-C3AB-465B-A6C7-2077C60AC078}" type="presOf" srcId="{45FB34FD-0D81-469C-B2D2-D79EDF08EACC}" destId="{FD885377-1EFC-4988-913B-BE0BC2EF2AB3}" srcOrd="0" destOrd="0" presId="urn:microsoft.com/office/officeart/2005/8/layout/orgChart1"/>
    <dgm:cxn modelId="{BCEBE7FC-C27D-4693-AF55-EBB9BABF65EF}" type="presParOf" srcId="{4BD3E049-8EFE-4F1F-84D9-BB32C883A4ED}" destId="{2ED1A34F-162C-498D-B35E-01788BEF3201}" srcOrd="0" destOrd="0" presId="urn:microsoft.com/office/officeart/2005/8/layout/orgChart1"/>
    <dgm:cxn modelId="{4B0E1368-5B3A-4517-A842-5A5F371C243C}" type="presParOf" srcId="{2ED1A34F-162C-498D-B35E-01788BEF3201}" destId="{4CC64DD8-9E3C-4D68-8EFD-DCCB243B474D}" srcOrd="0" destOrd="0" presId="urn:microsoft.com/office/officeart/2005/8/layout/orgChart1"/>
    <dgm:cxn modelId="{D87D0E22-D7B8-4621-8BE2-18BA174CD4E4}" type="presParOf" srcId="{4CC64DD8-9E3C-4D68-8EFD-DCCB243B474D}" destId="{FAF35C3B-9BD2-4846-A587-F81CD7DE70A0}" srcOrd="0" destOrd="0" presId="urn:microsoft.com/office/officeart/2005/8/layout/orgChart1"/>
    <dgm:cxn modelId="{0DA67BED-7B42-4E39-BC1F-4CA992CE6C86}" type="presParOf" srcId="{4CC64DD8-9E3C-4D68-8EFD-DCCB243B474D}" destId="{FEA58356-42CA-44A6-8D2A-C530D1DDE82C}" srcOrd="1" destOrd="0" presId="urn:microsoft.com/office/officeart/2005/8/layout/orgChart1"/>
    <dgm:cxn modelId="{D28F13EC-D719-4DF9-842B-4E98BFA61F75}" type="presParOf" srcId="{2ED1A34F-162C-498D-B35E-01788BEF3201}" destId="{A0711126-DF80-4382-8953-E60C74184BDB}" srcOrd="1" destOrd="0" presId="urn:microsoft.com/office/officeart/2005/8/layout/orgChart1"/>
    <dgm:cxn modelId="{3411E63E-C272-4554-BCCC-1FB4CF20B3ED}" type="presParOf" srcId="{A0711126-DF80-4382-8953-E60C74184BDB}" destId="{E9DCE80C-C6C1-494E-B798-768F90F790E0}" srcOrd="0" destOrd="0" presId="urn:microsoft.com/office/officeart/2005/8/layout/orgChart1"/>
    <dgm:cxn modelId="{80462782-A224-4D99-9CF9-5832AFD94E0C}" type="presParOf" srcId="{A0711126-DF80-4382-8953-E60C74184BDB}" destId="{CF6EC9C1-FB17-4CB8-AA3E-C8D92F1DEED9}" srcOrd="1" destOrd="0" presId="urn:microsoft.com/office/officeart/2005/8/layout/orgChart1"/>
    <dgm:cxn modelId="{9A290D7B-9F2E-46BA-B05A-C17A2EC7D294}" type="presParOf" srcId="{CF6EC9C1-FB17-4CB8-AA3E-C8D92F1DEED9}" destId="{CA3CE464-E7C1-40BE-B1C1-5082BB3EEAE8}" srcOrd="0" destOrd="0" presId="urn:microsoft.com/office/officeart/2005/8/layout/orgChart1"/>
    <dgm:cxn modelId="{1CC91191-23D3-44C0-8D46-F7B0A67E3883}" type="presParOf" srcId="{CA3CE464-E7C1-40BE-B1C1-5082BB3EEAE8}" destId="{AD7564FA-D674-4F99-892A-9AEBB0373825}" srcOrd="0" destOrd="0" presId="urn:microsoft.com/office/officeart/2005/8/layout/orgChart1"/>
    <dgm:cxn modelId="{7F505721-3CBF-413B-BC4B-88D6CAE9C683}" type="presParOf" srcId="{CA3CE464-E7C1-40BE-B1C1-5082BB3EEAE8}" destId="{18A54679-7348-471B-9F47-B4B88EC59495}" srcOrd="1" destOrd="0" presId="urn:microsoft.com/office/officeart/2005/8/layout/orgChart1"/>
    <dgm:cxn modelId="{534E1E4F-0511-4C75-90DC-D47DD780D54E}" type="presParOf" srcId="{CF6EC9C1-FB17-4CB8-AA3E-C8D92F1DEED9}" destId="{6113420D-DCEC-4619-BF20-1ADADE8E534D}" srcOrd="1" destOrd="0" presId="urn:microsoft.com/office/officeart/2005/8/layout/orgChart1"/>
    <dgm:cxn modelId="{615531E9-4C17-48A4-9781-59F32E015904}" type="presParOf" srcId="{CF6EC9C1-FB17-4CB8-AA3E-C8D92F1DEED9}" destId="{56411BA8-6D61-424A-B814-D4C3F0DB60C4}" srcOrd="2" destOrd="0" presId="urn:microsoft.com/office/officeart/2005/8/layout/orgChart1"/>
    <dgm:cxn modelId="{B9374066-05C6-4F01-BB2B-5A2865C913F6}" type="presParOf" srcId="{A0711126-DF80-4382-8953-E60C74184BDB}" destId="{D77EB0E2-7CAE-4A06-B00A-DC4F4853AC90}" srcOrd="2" destOrd="0" presId="urn:microsoft.com/office/officeart/2005/8/layout/orgChart1"/>
    <dgm:cxn modelId="{05209D52-321F-4126-8D51-291D281D4A92}" type="presParOf" srcId="{A0711126-DF80-4382-8953-E60C74184BDB}" destId="{7C0FA943-D485-46F9-87D9-FD3824F9FB80}" srcOrd="3" destOrd="0" presId="urn:microsoft.com/office/officeart/2005/8/layout/orgChart1"/>
    <dgm:cxn modelId="{AF2E21F7-DFA0-48A7-8F7E-02B65873C47B}" type="presParOf" srcId="{7C0FA943-D485-46F9-87D9-FD3824F9FB80}" destId="{D6788BEA-B90B-42A9-9114-DD170BBF853B}" srcOrd="0" destOrd="0" presId="urn:microsoft.com/office/officeart/2005/8/layout/orgChart1"/>
    <dgm:cxn modelId="{FB64B5F7-94B7-43BD-9B7D-D1D709B5C84A}" type="presParOf" srcId="{D6788BEA-B90B-42A9-9114-DD170BBF853B}" destId="{5DD704F2-F442-472D-8F11-A2CB4EDE7B22}" srcOrd="0" destOrd="0" presId="urn:microsoft.com/office/officeart/2005/8/layout/orgChart1"/>
    <dgm:cxn modelId="{0B7B769C-9DA9-40C1-8878-8A63E1221F3A}" type="presParOf" srcId="{D6788BEA-B90B-42A9-9114-DD170BBF853B}" destId="{F1441AF2-69FE-4A3D-9652-4BAF8A6170D9}" srcOrd="1" destOrd="0" presId="urn:microsoft.com/office/officeart/2005/8/layout/orgChart1"/>
    <dgm:cxn modelId="{38516726-46CC-4DBB-8C24-51BA7BA46846}" type="presParOf" srcId="{7C0FA943-D485-46F9-87D9-FD3824F9FB80}" destId="{B478DFE8-7692-438A-9072-E19AFD3E7B87}" srcOrd="1" destOrd="0" presId="urn:microsoft.com/office/officeart/2005/8/layout/orgChart1"/>
    <dgm:cxn modelId="{E469BA5D-DB6A-4E00-B817-98991197B8E6}" type="presParOf" srcId="{B478DFE8-7692-438A-9072-E19AFD3E7B87}" destId="{6DEC3158-BC0C-4208-988A-03AF75D3AAA2}" srcOrd="0" destOrd="0" presId="urn:microsoft.com/office/officeart/2005/8/layout/orgChart1"/>
    <dgm:cxn modelId="{56AEB707-B3EE-40F7-898E-34BC2FD41E20}" type="presParOf" srcId="{B478DFE8-7692-438A-9072-E19AFD3E7B87}" destId="{DA707EAF-6D78-486A-9D47-948F677F80ED}" srcOrd="1" destOrd="0" presId="urn:microsoft.com/office/officeart/2005/8/layout/orgChart1"/>
    <dgm:cxn modelId="{3BD94818-19E2-42A8-BAAB-C404E1690726}" type="presParOf" srcId="{DA707EAF-6D78-486A-9D47-948F677F80ED}" destId="{0E64A32B-820F-4F08-A654-2EDDBADDC958}" srcOrd="0" destOrd="0" presId="urn:microsoft.com/office/officeart/2005/8/layout/orgChart1"/>
    <dgm:cxn modelId="{5A7148BA-03B2-47E0-8C44-BE104E31CD89}" type="presParOf" srcId="{0E64A32B-820F-4F08-A654-2EDDBADDC958}" destId="{79370859-D44A-4EDF-97AB-421343CCB93D}" srcOrd="0" destOrd="0" presId="urn:microsoft.com/office/officeart/2005/8/layout/orgChart1"/>
    <dgm:cxn modelId="{2B11DE42-AB9F-4772-885A-1CA0FC2DA268}" type="presParOf" srcId="{0E64A32B-820F-4F08-A654-2EDDBADDC958}" destId="{FFE02AEC-A2E4-48DA-87EB-1DD8F175EB85}" srcOrd="1" destOrd="0" presId="urn:microsoft.com/office/officeart/2005/8/layout/orgChart1"/>
    <dgm:cxn modelId="{003DB486-F7AB-4D2C-A208-FBB2B2B2B293}" type="presParOf" srcId="{DA707EAF-6D78-486A-9D47-948F677F80ED}" destId="{FB05D1C8-8388-4C68-B81F-C103D2355807}" srcOrd="1" destOrd="0" presId="urn:microsoft.com/office/officeart/2005/8/layout/orgChart1"/>
    <dgm:cxn modelId="{A3A752F0-E3CE-472D-B2FC-22D0831107C9}" type="presParOf" srcId="{DA707EAF-6D78-486A-9D47-948F677F80ED}" destId="{77F371DC-8B7C-45C7-A868-9BFCDDBF165F}" srcOrd="2" destOrd="0" presId="urn:microsoft.com/office/officeart/2005/8/layout/orgChart1"/>
    <dgm:cxn modelId="{CF80145F-2B90-41E2-BE23-0A09063EDD4B}" type="presParOf" srcId="{B478DFE8-7692-438A-9072-E19AFD3E7B87}" destId="{F1B44F19-E832-40C3-A05F-803DAEA75E1E}" srcOrd="2" destOrd="0" presId="urn:microsoft.com/office/officeart/2005/8/layout/orgChart1"/>
    <dgm:cxn modelId="{C1D0D4FA-B65D-4942-AC70-FF5C2703EAFB}" type="presParOf" srcId="{B478DFE8-7692-438A-9072-E19AFD3E7B87}" destId="{3BCA3D90-83FE-4105-95BE-F40F6DFF0EEC}" srcOrd="3" destOrd="0" presId="urn:microsoft.com/office/officeart/2005/8/layout/orgChart1"/>
    <dgm:cxn modelId="{7AF6CF82-E7C2-4FA6-9B75-16A2303B67AA}" type="presParOf" srcId="{3BCA3D90-83FE-4105-95BE-F40F6DFF0EEC}" destId="{8F92EE7B-555A-48FF-8EA1-EE056412B5F3}" srcOrd="0" destOrd="0" presId="urn:microsoft.com/office/officeart/2005/8/layout/orgChart1"/>
    <dgm:cxn modelId="{199675D6-90DD-426C-9CBF-6E4481F78D58}" type="presParOf" srcId="{8F92EE7B-555A-48FF-8EA1-EE056412B5F3}" destId="{728A6640-0457-4340-A011-3C06F5D2967D}" srcOrd="0" destOrd="0" presId="urn:microsoft.com/office/officeart/2005/8/layout/orgChart1"/>
    <dgm:cxn modelId="{0379198F-112E-4348-B7A6-C7B1313F0177}" type="presParOf" srcId="{8F92EE7B-555A-48FF-8EA1-EE056412B5F3}" destId="{50C762D0-7F28-40F3-BC77-89434E8DAB1A}" srcOrd="1" destOrd="0" presId="urn:microsoft.com/office/officeart/2005/8/layout/orgChart1"/>
    <dgm:cxn modelId="{A9F549AF-0463-4CE2-8D81-1BD9C2B24626}" type="presParOf" srcId="{3BCA3D90-83FE-4105-95BE-F40F6DFF0EEC}" destId="{00A23175-D7DF-430E-B4AA-A7E737CDC2B5}" srcOrd="1" destOrd="0" presId="urn:microsoft.com/office/officeart/2005/8/layout/orgChart1"/>
    <dgm:cxn modelId="{7A91DA04-189E-46C6-9438-8CEDE2A3DEFB}" type="presParOf" srcId="{3BCA3D90-83FE-4105-95BE-F40F6DFF0EEC}" destId="{189486AF-5FF0-44AC-A288-90A57F502844}" srcOrd="2" destOrd="0" presId="urn:microsoft.com/office/officeart/2005/8/layout/orgChart1"/>
    <dgm:cxn modelId="{2D623944-6561-44CC-84C4-EAC48AC66B46}" type="presParOf" srcId="{7C0FA943-D485-46F9-87D9-FD3824F9FB80}" destId="{92D62671-040F-4CFB-82E0-62276D8AC22E}" srcOrd="2" destOrd="0" presId="urn:microsoft.com/office/officeart/2005/8/layout/orgChart1"/>
    <dgm:cxn modelId="{01717930-312B-408C-BC73-3E649FED1765}" type="presParOf" srcId="{A0711126-DF80-4382-8953-E60C74184BDB}" destId="{FD885377-1EFC-4988-913B-BE0BC2EF2AB3}" srcOrd="4" destOrd="0" presId="urn:microsoft.com/office/officeart/2005/8/layout/orgChart1"/>
    <dgm:cxn modelId="{CDD0D5AF-F759-4BA8-9DAA-966543A6A0DF}" type="presParOf" srcId="{A0711126-DF80-4382-8953-E60C74184BDB}" destId="{B6A95E70-649E-45E8-878B-37D5EFD36B89}" srcOrd="5" destOrd="0" presId="urn:microsoft.com/office/officeart/2005/8/layout/orgChart1"/>
    <dgm:cxn modelId="{5D497219-17CB-4D75-8A97-C3C8A9F0A470}" type="presParOf" srcId="{B6A95E70-649E-45E8-878B-37D5EFD36B89}" destId="{268BEABA-16B9-4F5D-84ED-47CF0BE84BD5}" srcOrd="0" destOrd="0" presId="urn:microsoft.com/office/officeart/2005/8/layout/orgChart1"/>
    <dgm:cxn modelId="{0083EB63-6A92-45A8-927E-3699E2974B72}" type="presParOf" srcId="{268BEABA-16B9-4F5D-84ED-47CF0BE84BD5}" destId="{EE183013-547B-4C9B-B159-67062F1E5BD3}" srcOrd="0" destOrd="0" presId="urn:microsoft.com/office/officeart/2005/8/layout/orgChart1"/>
    <dgm:cxn modelId="{5160D32D-DF81-4852-8208-31D83D0FBCC3}" type="presParOf" srcId="{268BEABA-16B9-4F5D-84ED-47CF0BE84BD5}" destId="{C86D2EC6-5C9D-475D-8142-268DA8F7360D}" srcOrd="1" destOrd="0" presId="urn:microsoft.com/office/officeart/2005/8/layout/orgChart1"/>
    <dgm:cxn modelId="{AD196A49-4837-4736-B562-87F7F49AD951}" type="presParOf" srcId="{B6A95E70-649E-45E8-878B-37D5EFD36B89}" destId="{B664BA56-778F-44EC-B3CD-6B5D24A14CFE}" srcOrd="1" destOrd="0" presId="urn:microsoft.com/office/officeart/2005/8/layout/orgChart1"/>
    <dgm:cxn modelId="{A6DF2F41-6E07-4D96-BEF3-BD51DC07384C}" type="presParOf" srcId="{B6A95E70-649E-45E8-878B-37D5EFD36B89}" destId="{8B8F471F-F270-4FE0-AD18-B5542335416A}" srcOrd="2" destOrd="0" presId="urn:microsoft.com/office/officeart/2005/8/layout/orgChart1"/>
    <dgm:cxn modelId="{EBBE582B-D6AD-41CF-AFB0-4C48A735DD84}" type="presParOf" srcId="{2ED1A34F-162C-498D-B35E-01788BEF3201}" destId="{E0E45CB8-98A0-4625-A464-6422BD343891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885377-1EFC-4988-913B-BE0BC2EF2AB3}">
      <dsp:nvSpPr>
        <dsp:cNvPr id="0" name=""/>
        <dsp:cNvSpPr/>
      </dsp:nvSpPr>
      <dsp:spPr>
        <a:xfrm>
          <a:off x="4320480" y="1501573"/>
          <a:ext cx="3082619" cy="52885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64426"/>
              </a:lnTo>
              <a:lnTo>
                <a:pt x="3082619" y="264426"/>
              </a:lnTo>
              <a:lnTo>
                <a:pt x="3082619" y="528852"/>
              </a:lnTo>
            </a:path>
          </a:pathLst>
        </a:custGeom>
        <a:noFill/>
        <a:ln w="264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1B44F19-E832-40C3-A05F-803DAEA75E1E}">
      <dsp:nvSpPr>
        <dsp:cNvPr id="0" name=""/>
        <dsp:cNvSpPr/>
      </dsp:nvSpPr>
      <dsp:spPr>
        <a:xfrm>
          <a:off x="4344215" y="3599469"/>
          <a:ext cx="1672710" cy="52885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64426"/>
              </a:lnTo>
              <a:lnTo>
                <a:pt x="1672710" y="264426"/>
              </a:lnTo>
              <a:lnTo>
                <a:pt x="1672710" y="528852"/>
              </a:lnTo>
            </a:path>
          </a:pathLst>
        </a:custGeom>
        <a:noFill/>
        <a:ln w="2642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DEC3158-BC0C-4208-988A-03AF75D3AAA2}">
      <dsp:nvSpPr>
        <dsp:cNvPr id="0" name=""/>
        <dsp:cNvSpPr/>
      </dsp:nvSpPr>
      <dsp:spPr>
        <a:xfrm>
          <a:off x="2556189" y="3599469"/>
          <a:ext cx="1788025" cy="528852"/>
        </a:xfrm>
        <a:custGeom>
          <a:avLst/>
          <a:gdLst/>
          <a:ahLst/>
          <a:cxnLst/>
          <a:rect l="0" t="0" r="0" b="0"/>
          <a:pathLst>
            <a:path>
              <a:moveTo>
                <a:pt x="1788025" y="0"/>
              </a:moveTo>
              <a:lnTo>
                <a:pt x="1788025" y="264426"/>
              </a:lnTo>
              <a:lnTo>
                <a:pt x="0" y="264426"/>
              </a:lnTo>
              <a:lnTo>
                <a:pt x="0" y="528852"/>
              </a:lnTo>
            </a:path>
          </a:pathLst>
        </a:custGeom>
        <a:noFill/>
        <a:ln w="2642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77EB0E2-7CAE-4A06-B00A-DC4F4853AC90}">
      <dsp:nvSpPr>
        <dsp:cNvPr id="0" name=""/>
        <dsp:cNvSpPr/>
      </dsp:nvSpPr>
      <dsp:spPr>
        <a:xfrm>
          <a:off x="4274760" y="1501573"/>
          <a:ext cx="91440" cy="528852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264426"/>
              </a:lnTo>
              <a:lnTo>
                <a:pt x="69455" y="264426"/>
              </a:lnTo>
              <a:lnTo>
                <a:pt x="69455" y="528852"/>
              </a:lnTo>
            </a:path>
          </a:pathLst>
        </a:custGeom>
        <a:noFill/>
        <a:ln w="264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9DCE80C-C6C1-494E-B798-768F90F790E0}">
      <dsp:nvSpPr>
        <dsp:cNvPr id="0" name=""/>
        <dsp:cNvSpPr/>
      </dsp:nvSpPr>
      <dsp:spPr>
        <a:xfrm>
          <a:off x="1261595" y="1501573"/>
          <a:ext cx="3058884" cy="528852"/>
        </a:xfrm>
        <a:custGeom>
          <a:avLst/>
          <a:gdLst/>
          <a:ahLst/>
          <a:cxnLst/>
          <a:rect l="0" t="0" r="0" b="0"/>
          <a:pathLst>
            <a:path>
              <a:moveTo>
                <a:pt x="3058884" y="0"/>
              </a:moveTo>
              <a:lnTo>
                <a:pt x="3058884" y="264426"/>
              </a:lnTo>
              <a:lnTo>
                <a:pt x="0" y="264426"/>
              </a:lnTo>
              <a:lnTo>
                <a:pt x="0" y="528852"/>
              </a:lnTo>
            </a:path>
          </a:pathLst>
        </a:custGeom>
        <a:noFill/>
        <a:ln w="264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AF35C3B-9BD2-4846-A587-F81CD7DE70A0}">
      <dsp:nvSpPr>
        <dsp:cNvPr id="0" name=""/>
        <dsp:cNvSpPr/>
      </dsp:nvSpPr>
      <dsp:spPr>
        <a:xfrm>
          <a:off x="3061306" y="242400"/>
          <a:ext cx="2518346" cy="1259173"/>
        </a:xfrm>
        <a:prstGeom prst="rect">
          <a:avLst/>
        </a:prstGeom>
        <a:solidFill>
          <a:schemeClr val="bg2">
            <a:lumMod val="5000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2400" b="1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Verdana" pitchFamily="34" charset="0"/>
              <a:ea typeface="Times New Roman" pitchFamily="18" charset="0"/>
              <a:cs typeface="Tahoma" pitchFamily="34" charset="0"/>
            </a:rPr>
            <a:t>želvy</a:t>
          </a:r>
          <a:endParaRPr kumimoji="0" lang="cs-CZ" sz="2400" b="0" i="0" u="none" strike="noStrike" kern="1200" cap="none" normalizeH="0" baseline="0" dirty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cs typeface="Arial" pitchFamily="34" charset="0"/>
          </a:endParaRPr>
        </a:p>
      </dsp:txBody>
      <dsp:txXfrm>
        <a:off x="3061306" y="242400"/>
        <a:ext cx="2518346" cy="1259173"/>
      </dsp:txXfrm>
    </dsp:sp>
    <dsp:sp modelId="{AD7564FA-D674-4F99-892A-9AEBB0373825}">
      <dsp:nvSpPr>
        <dsp:cNvPr id="0" name=""/>
        <dsp:cNvSpPr/>
      </dsp:nvSpPr>
      <dsp:spPr>
        <a:xfrm>
          <a:off x="1843" y="2030426"/>
          <a:ext cx="2519504" cy="1568111"/>
        </a:xfrm>
        <a:prstGeom prst="rect">
          <a:avLst/>
        </a:prstGeom>
        <a:solidFill>
          <a:schemeClr val="accent3">
            <a:lumMod val="60000"/>
            <a:lumOff val="4000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800" b="1" i="0" u="sng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Verdana" pitchFamily="34" charset="0"/>
              <a:ea typeface="Times New Roman" pitchFamily="18" charset="0"/>
              <a:cs typeface="Tahoma" pitchFamily="34" charset="0"/>
            </a:rPr>
            <a:t>bahenní</a:t>
          </a:r>
          <a:endParaRPr kumimoji="0" lang="cs-CZ" sz="1800" b="0" i="0" u="none" strike="noStrike" kern="1200" cap="none" normalizeH="0" baseline="0" dirty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cs typeface="Arial" pitchFamily="34" charset="0"/>
          </a:endParaRPr>
        </a:p>
        <a:p>
          <a:pPr marL="0" marR="0" lvl="0" indent="0" algn="l" defTabSz="914400" rtl="0" eaLnBrk="0" fontAlgn="base" latinLnBrk="0" hangingPunct="0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8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Verdana" pitchFamily="34" charset="0"/>
              <a:ea typeface="Times New Roman" pitchFamily="18" charset="0"/>
              <a:cs typeface="Tahoma" pitchFamily="34" charset="0"/>
            </a:rPr>
            <a:t>- vyhřáté mělčiny a mokřady</a:t>
          </a:r>
          <a:endParaRPr kumimoji="0" lang="cs-CZ" sz="1800" b="0" i="0" u="none" strike="noStrike" kern="1200" cap="none" normalizeH="0" baseline="0" dirty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cs typeface="Arial" pitchFamily="34" charset="0"/>
          </a:endParaRPr>
        </a:p>
        <a:p>
          <a:pPr marL="0" marR="0" lvl="0" indent="0" algn="l" defTabSz="914400" rtl="0" eaLnBrk="0" fontAlgn="base" latinLnBrk="0" hangingPunct="0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8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Verdana" pitchFamily="34" charset="0"/>
              <a:ea typeface="Times New Roman" pitchFamily="18" charset="0"/>
              <a:cs typeface="Tahoma" pitchFamily="34" charset="0"/>
            </a:rPr>
            <a:t>- umí plavat, ale nemají rády hloubku</a:t>
          </a:r>
          <a:endParaRPr kumimoji="0" lang="cs-CZ" sz="1800" b="0" i="0" u="none" strike="noStrike" kern="1200" cap="none" normalizeH="0" baseline="0" dirty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cs typeface="Arial" pitchFamily="34" charset="0"/>
          </a:endParaRPr>
        </a:p>
      </dsp:txBody>
      <dsp:txXfrm>
        <a:off x="1843" y="2030426"/>
        <a:ext cx="2519504" cy="1568111"/>
      </dsp:txXfrm>
    </dsp:sp>
    <dsp:sp modelId="{5DD704F2-F442-472D-8F11-A2CB4EDE7B22}">
      <dsp:nvSpPr>
        <dsp:cNvPr id="0" name=""/>
        <dsp:cNvSpPr/>
      </dsp:nvSpPr>
      <dsp:spPr>
        <a:xfrm>
          <a:off x="3050200" y="2030426"/>
          <a:ext cx="2588028" cy="1569043"/>
        </a:xfrm>
        <a:prstGeom prst="rect">
          <a:avLst/>
        </a:prstGeom>
        <a:solidFill>
          <a:schemeClr val="accent4">
            <a:lumMod val="60000"/>
            <a:lumOff val="4000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800" b="1" i="0" u="sng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Verdana" pitchFamily="34" charset="0"/>
              <a:ea typeface="Times New Roman" pitchFamily="18" charset="0"/>
              <a:cs typeface="Tahoma" pitchFamily="34" charset="0"/>
            </a:rPr>
            <a:t>vodní</a:t>
          </a:r>
          <a:endParaRPr kumimoji="0" lang="cs-CZ" sz="1800" b="0" i="0" u="none" strike="noStrike" kern="1200" cap="none" normalizeH="0" baseline="0" dirty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cs typeface="Arial" pitchFamily="34" charset="0"/>
          </a:endParaRPr>
        </a:p>
        <a:p>
          <a:pPr marL="0" marR="0" lvl="0" indent="0" algn="ctr" defTabSz="914400" rtl="0" eaLnBrk="0" fontAlgn="base" latinLnBrk="0" hangingPunct="0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8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Verdana" pitchFamily="34" charset="0"/>
              <a:ea typeface="Times New Roman" pitchFamily="18" charset="0"/>
              <a:cs typeface="Tahoma" pitchFamily="34" charset="0"/>
            </a:rPr>
            <a:t>- potřebují vodní prostředí</a:t>
          </a:r>
          <a:endParaRPr kumimoji="0" lang="cs-CZ" sz="1800" b="0" i="0" u="none" strike="noStrike" kern="1200" cap="none" normalizeH="0" baseline="0" dirty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cs typeface="Arial" pitchFamily="34" charset="0"/>
          </a:endParaRPr>
        </a:p>
      </dsp:txBody>
      <dsp:txXfrm>
        <a:off x="3050200" y="2030426"/>
        <a:ext cx="2588028" cy="1569043"/>
      </dsp:txXfrm>
    </dsp:sp>
    <dsp:sp modelId="{79370859-D44A-4EDF-97AB-421343CCB93D}">
      <dsp:nvSpPr>
        <dsp:cNvPr id="0" name=""/>
        <dsp:cNvSpPr/>
      </dsp:nvSpPr>
      <dsp:spPr>
        <a:xfrm>
          <a:off x="1147905" y="4128321"/>
          <a:ext cx="2816568" cy="1910719"/>
        </a:xfrm>
        <a:prstGeom prst="rect">
          <a:avLst/>
        </a:prstGeom>
        <a:solidFill>
          <a:schemeClr val="accent1">
            <a:lumMod val="60000"/>
            <a:lumOff val="4000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800" b="0" i="0" u="sng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Verdana" pitchFamily="34" charset="0"/>
              <a:ea typeface="Times New Roman" pitchFamily="18" charset="0"/>
              <a:cs typeface="Tahoma" pitchFamily="34" charset="0"/>
            </a:rPr>
            <a:t>mořské</a:t>
          </a:r>
          <a:endParaRPr kumimoji="0" lang="cs-CZ" sz="1800" b="0" i="0" u="none" strike="noStrike" kern="1200" cap="none" normalizeH="0" baseline="0" dirty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cs typeface="Arial" pitchFamily="34" charset="0"/>
          </a:endParaRPr>
        </a:p>
        <a:p>
          <a:pPr marL="0" marR="0" lvl="0" indent="0" algn="ctr" defTabSz="914400" rtl="0" eaLnBrk="0" fontAlgn="base" latinLnBrk="0" hangingPunct="0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8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Verdana" pitchFamily="34" charset="0"/>
              <a:ea typeface="Times New Roman" pitchFamily="18" charset="0"/>
              <a:cs typeface="Tahoma" pitchFamily="34" charset="0"/>
            </a:rPr>
            <a:t>- teplomilné, vajíčka kladou do písku</a:t>
          </a:r>
          <a:endParaRPr kumimoji="0" lang="cs-CZ" sz="1800" b="0" i="0" u="none" strike="noStrike" kern="1200" cap="none" normalizeH="0" baseline="0" dirty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cs typeface="Arial" pitchFamily="34" charset="0"/>
          </a:endParaRPr>
        </a:p>
        <a:p>
          <a:pPr marL="0" marR="0" lvl="0" indent="0" algn="ctr" defTabSz="914400" rtl="0" eaLnBrk="0" fontAlgn="base" latinLnBrk="0" hangingPunct="0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800" b="0" i="0" u="none" strike="noStrike" kern="1200" cap="none" normalizeH="0" baseline="0" dirty="0" err="1" smtClean="0">
              <a:ln>
                <a:noFill/>
              </a:ln>
              <a:solidFill>
                <a:schemeClr val="tx1"/>
              </a:solidFill>
              <a:effectLst/>
              <a:latin typeface="Verdana" pitchFamily="34" charset="0"/>
              <a:ea typeface="Times New Roman" pitchFamily="18" charset="0"/>
              <a:cs typeface="Tahoma" pitchFamily="34" charset="0"/>
            </a:rPr>
            <a:t>Slanotvorné</a:t>
          </a:r>
          <a:r>
            <a:rPr kumimoji="0" lang="cs-CZ" sz="18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Verdana" pitchFamily="34" charset="0"/>
              <a:ea typeface="Times New Roman" pitchFamily="18" charset="0"/>
              <a:cs typeface="Tahoma" pitchFamily="34" charset="0"/>
            </a:rPr>
            <a:t> žlázy – odvádějí sůl </a:t>
          </a:r>
          <a:endParaRPr kumimoji="0" lang="cs-CZ" sz="1800" b="0" i="0" u="none" strike="noStrike" kern="1200" cap="none" normalizeH="0" baseline="0" dirty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cs typeface="Arial" pitchFamily="34" charset="0"/>
          </a:endParaRPr>
        </a:p>
      </dsp:txBody>
      <dsp:txXfrm>
        <a:off x="1147905" y="4128321"/>
        <a:ext cx="2816568" cy="1910719"/>
      </dsp:txXfrm>
    </dsp:sp>
    <dsp:sp modelId="{728A6640-0457-4340-A011-3C06F5D2967D}">
      <dsp:nvSpPr>
        <dsp:cNvPr id="0" name=""/>
        <dsp:cNvSpPr/>
      </dsp:nvSpPr>
      <dsp:spPr>
        <a:xfrm>
          <a:off x="4493326" y="4128321"/>
          <a:ext cx="3047198" cy="1938597"/>
        </a:xfrm>
        <a:prstGeom prst="rect">
          <a:avLst/>
        </a:prstGeom>
        <a:solidFill>
          <a:schemeClr val="accent4">
            <a:lumMod val="40000"/>
            <a:lumOff val="6000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800" b="0" i="0" u="sng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Verdana" pitchFamily="34" charset="0"/>
              <a:ea typeface="Times New Roman" pitchFamily="18" charset="0"/>
              <a:cs typeface="Tahoma" pitchFamily="34" charset="0"/>
            </a:rPr>
            <a:t>sladkovodní</a:t>
          </a:r>
          <a:endParaRPr kumimoji="0" lang="cs-CZ" sz="1800" b="0" i="0" u="none" strike="noStrike" kern="1200" cap="none" normalizeH="0" baseline="0" dirty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cs typeface="Arial" pitchFamily="34" charset="0"/>
          </a:endParaRPr>
        </a:p>
        <a:p>
          <a:pPr marL="0" marR="0" lvl="0" indent="0" algn="ctr" defTabSz="914400" rtl="0" eaLnBrk="0" fontAlgn="base" latinLnBrk="0" hangingPunct="0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8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Verdana" pitchFamily="34" charset="0"/>
              <a:ea typeface="Times New Roman" pitchFamily="18" charset="0"/>
              <a:cs typeface="Tahoma" pitchFamily="34" charset="0"/>
            </a:rPr>
            <a:t>- v řekách a bystřinách a ústí řek</a:t>
          </a:r>
          <a:endParaRPr kumimoji="0" lang="cs-CZ" sz="1800" b="0" i="0" u="none" strike="noStrike" kern="1200" cap="none" normalizeH="0" baseline="0" dirty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cs typeface="Arial" pitchFamily="34" charset="0"/>
          </a:endParaRPr>
        </a:p>
      </dsp:txBody>
      <dsp:txXfrm>
        <a:off x="4493326" y="4128321"/>
        <a:ext cx="3047198" cy="1938597"/>
      </dsp:txXfrm>
    </dsp:sp>
    <dsp:sp modelId="{EE183013-547B-4C9B-B159-67062F1E5BD3}">
      <dsp:nvSpPr>
        <dsp:cNvPr id="0" name=""/>
        <dsp:cNvSpPr/>
      </dsp:nvSpPr>
      <dsp:spPr>
        <a:xfrm>
          <a:off x="6167082" y="2030426"/>
          <a:ext cx="2472033" cy="171768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800" b="1" i="0" u="sng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Verdana" pitchFamily="34" charset="0"/>
              <a:ea typeface="Times New Roman" pitchFamily="18" charset="0"/>
              <a:cs typeface="Tahoma" pitchFamily="34" charset="0"/>
            </a:rPr>
            <a:t>suchozemské</a:t>
          </a:r>
          <a:endParaRPr kumimoji="0" lang="cs-CZ" sz="1800" b="0" i="0" u="none" strike="noStrike" kern="1200" cap="none" normalizeH="0" baseline="0" dirty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cs typeface="Arial" pitchFamily="34" charset="0"/>
          </a:endParaRPr>
        </a:p>
        <a:p>
          <a:pPr marL="0" marR="0" lvl="0" indent="0" algn="ctr" defTabSz="914400" rtl="0" eaLnBrk="0" fontAlgn="base" latinLnBrk="0" hangingPunct="0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8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Verdana" pitchFamily="34" charset="0"/>
              <a:ea typeface="Times New Roman" pitchFamily="18" charset="0"/>
              <a:cs typeface="Tahoma" pitchFamily="34" charset="0"/>
            </a:rPr>
            <a:t>- nepotřebují vodní prostředí</a:t>
          </a:r>
          <a:endParaRPr kumimoji="0" lang="cs-CZ" sz="1800" b="0" i="0" u="none" strike="noStrike" kern="1200" cap="none" normalizeH="0" baseline="0" dirty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cs typeface="Arial" pitchFamily="34" charset="0"/>
          </a:endParaRPr>
        </a:p>
      </dsp:txBody>
      <dsp:txXfrm>
        <a:off x="6167082" y="2030426"/>
        <a:ext cx="2472033" cy="171768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E1A268-C438-4566-BF23-D33AE90A91B1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12E6D4-EB85-44C0-A20E-83DF08A2B6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1163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946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677773B3-438B-41D0-959B-592B1075C3E5}" type="slidenum">
              <a:rPr lang="cs-CZ" smtClean="0"/>
              <a:pPr eaLnBrk="1" hangingPunct="1"/>
              <a:t>1</a:t>
            </a:fld>
            <a:endParaRPr lang="cs-CZ" smtClean="0"/>
          </a:p>
        </p:txBody>
      </p:sp>
      <p:sp>
        <p:nvSpPr>
          <p:cNvPr id="19461" name="Zástupný symbol pro zápatí 4"/>
          <p:cNvSpPr>
            <a:spLocks noGrp="1"/>
          </p:cNvSpPr>
          <p:nvPr>
            <p:ph type="ftr" sz="quarter" idx="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mtClean="0"/>
              <a:t>Bc. Petr Grossmann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FF99">
            <a:alpha val="1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hyperlink" Target="http://www.youtube.com/watch?v=4iBhrnKEtwA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wmf"/><Relationship Id="rId4" Type="http://schemas.openxmlformats.org/officeDocument/2006/relationships/hyperlink" Target="http://www.youtube.com/watch?v=Lvo0thim8YA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Galapagos_Geochelone_nigra_porteri.jpg" TargetMode="External"/><Relationship Id="rId2" Type="http://schemas.openxmlformats.org/officeDocument/2006/relationships/hyperlink" Target="https://cs.wikipedia.org/wiki/Soubor:Emys_orbicularis_2009_G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Caspian_turtle_(Mauremys_caspica_rivulata),_El-Al_river,_Israel.JPG" TargetMode="External"/><Relationship Id="rId5" Type="http://schemas.openxmlformats.org/officeDocument/2006/relationships/hyperlink" Target="http://cs.wikipedia.org/wiki/Soubor:LeatherbackTurtle.jpg" TargetMode="External"/><Relationship Id="rId4" Type="http://schemas.openxmlformats.org/officeDocument/2006/relationships/hyperlink" Target="http://cs.wikipedia.org/wiki/Soubor:2Pseudemys_script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81000" y="1828800"/>
            <a:ext cx="8382000" cy="1470025"/>
          </a:xfrm>
        </p:spPr>
        <p:txBody>
          <a:bodyPr/>
          <a:lstStyle/>
          <a:p>
            <a:pPr eaLnBrk="1" hangingPunct="1"/>
            <a:r>
              <a:rPr lang="cs-CZ" sz="3600" dirty="0" smtClean="0">
                <a:latin typeface="Verdana" pitchFamily="34" charset="0"/>
              </a:rPr>
              <a:t>Vy_52_Inovace_39_Želvy</a:t>
            </a:r>
            <a:endParaRPr lang="cs-CZ" sz="3600" dirty="0" smtClean="0">
              <a:latin typeface="Verdana" pitchFamily="34" charset="0"/>
            </a:endParaRP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733800"/>
            <a:ext cx="6400800" cy="1371600"/>
          </a:xfrm>
        </p:spPr>
        <p:txBody>
          <a:bodyPr/>
          <a:lstStyle/>
          <a:p>
            <a:pPr eaLnBrk="1" hangingPunct="1"/>
            <a:r>
              <a:rPr lang="cs-CZ" sz="2400" smtClean="0">
                <a:latin typeface="Verdana" pitchFamily="34" charset="0"/>
              </a:rPr>
              <a:t>Základní škola Jindřicha Pravečka Výprachtice 390</a:t>
            </a:r>
          </a:p>
          <a:p>
            <a:pPr eaLnBrk="1" hangingPunct="1"/>
            <a:r>
              <a:rPr lang="cs-CZ" sz="2400" smtClean="0">
                <a:latin typeface="Verdana" pitchFamily="34" charset="0"/>
              </a:rPr>
              <a:t>Reg.č. CZ.1.07/1.4.00/21.1674</a:t>
            </a:r>
          </a:p>
        </p:txBody>
      </p:sp>
      <p:pic>
        <p:nvPicPr>
          <p:cNvPr id="2052" name="Picture 4" descr="eu_log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0" y="381000"/>
            <a:ext cx="5543550" cy="135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685800" y="5486400"/>
            <a:ext cx="3429000" cy="369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>
                <a:solidFill>
                  <a:srgbClr val="000000"/>
                </a:solidFill>
                <a:latin typeface="Verdana" pitchFamily="34" charset="0"/>
              </a:rPr>
              <a:t>Autor: Bc. Petr Grossmann</a:t>
            </a:r>
          </a:p>
        </p:txBody>
      </p:sp>
    </p:spTree>
    <p:extLst>
      <p:ext uri="{BB962C8B-B14F-4D97-AF65-F5344CB8AC3E}">
        <p14:creationId xmlns:p14="http://schemas.microsoft.com/office/powerpoint/2010/main" val="1656642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Anotace</a:t>
            </a:r>
          </a:p>
        </p:txBody>
      </p:sp>
      <p:sp>
        <p:nvSpPr>
          <p:cNvPr id="307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Digitální studijní materiál je určen pro zoologii na základní škole. Zaobírá se učivem o plazech, konkrétně  o želvách. Digitální studijní materiál je doplněn o zvukové, obrazové materiály. Dále v prezentaci najdete odkazy a otázky vztahující se k tématu.</a:t>
            </a:r>
          </a:p>
        </p:txBody>
      </p:sp>
      <p:pic>
        <p:nvPicPr>
          <p:cNvPr id="3076" name="Picture 4" descr="C:\Users\Petr\AppData\Local\Microsoft\Windows\Temporary Internet Files\Content.IE5\CNFR8CXJ\MP90028943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5410200"/>
            <a:ext cx="746125" cy="1135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7" name="TextovéPole 1"/>
          <p:cNvSpPr txBox="1">
            <a:spLocks noChangeArrowheads="1"/>
          </p:cNvSpPr>
          <p:nvPr/>
        </p:nvSpPr>
        <p:spPr bwMode="auto">
          <a:xfrm>
            <a:off x="1752600" y="5715000"/>
            <a:ext cx="23622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/>
              <a:t>otázka</a:t>
            </a:r>
          </a:p>
        </p:txBody>
      </p:sp>
      <p:pic>
        <p:nvPicPr>
          <p:cNvPr id="6" name="Picture 2" descr="C:\Users\Petr\AppData\Local\Microsoft\Windows\Temporary Internet Files\Content.IE5\3Y3Q5E6M\MC90033104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5523926"/>
            <a:ext cx="669202" cy="907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56176" y="5715000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Odkaz na video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8ABDF-19A5-4185-8845-E677402DA3A5}" type="datetime1">
              <a:rPr lang="cs-CZ" smtClean="0"/>
              <a:t>18.5.2013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3553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Želvy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mají </a:t>
            </a:r>
            <a:r>
              <a:rPr lang="cs-CZ" dirty="0"/>
              <a:t>tělo chráněné krunýřem (i na břiše)</a:t>
            </a:r>
          </a:p>
          <a:p>
            <a:r>
              <a:rPr lang="cs-CZ" dirty="0" smtClean="0"/>
              <a:t>mají </a:t>
            </a:r>
            <a:r>
              <a:rPr lang="cs-CZ" dirty="0"/>
              <a:t>ocas</a:t>
            </a:r>
          </a:p>
          <a:p>
            <a:r>
              <a:rPr lang="cs-CZ" dirty="0" smtClean="0"/>
              <a:t>většina </a:t>
            </a:r>
            <a:r>
              <a:rPr lang="cs-CZ" dirty="0"/>
              <a:t>želv se dokáže do krunýře úplně schovat</a:t>
            </a:r>
          </a:p>
          <a:p>
            <a:r>
              <a:rPr lang="cs-CZ" dirty="0" smtClean="0"/>
              <a:t>nemají </a:t>
            </a:r>
            <a:r>
              <a:rPr lang="cs-CZ" dirty="0"/>
              <a:t>zuby</a:t>
            </a:r>
          </a:p>
          <a:p>
            <a:r>
              <a:rPr lang="cs-CZ" dirty="0" smtClean="0"/>
              <a:t>živí </a:t>
            </a:r>
            <a:r>
              <a:rPr lang="cs-CZ" dirty="0"/>
              <a:t>se drobnými živočichy </a:t>
            </a:r>
            <a:r>
              <a:rPr lang="cs-CZ" dirty="0" smtClean="0"/>
              <a:t>a rostlinami</a:t>
            </a:r>
          </a:p>
          <a:p>
            <a:r>
              <a:rPr lang="cs-CZ" dirty="0" smtClean="0"/>
              <a:t>dlouhodobě žijící živočichové</a:t>
            </a:r>
          </a:p>
          <a:p>
            <a:r>
              <a:rPr lang="cs-CZ" dirty="0" smtClean="0"/>
              <a:t>chladnokrevní živočichové – přejímají teplotu z okolí</a:t>
            </a:r>
            <a:endParaRPr lang="cs-CZ" dirty="0"/>
          </a:p>
          <a:p>
            <a:endParaRPr lang="cs-CZ" dirty="0"/>
          </a:p>
        </p:txBody>
      </p:sp>
      <p:pic>
        <p:nvPicPr>
          <p:cNvPr id="5122" name="Picture 2" descr="C:\Users\Petr\AppData\Local\Microsoft\Windows\Temporary Internet Files\Content.IE5\3Y3Q5E6M\MC900331048[1].wm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5319232"/>
            <a:ext cx="669202" cy="907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Petr\AppData\Local\Microsoft\Windows\Temporary Internet Files\Content.IE5\HOUGVK9B\MP90028943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804" y="5157192"/>
            <a:ext cx="749109" cy="1137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259632" y="5517232"/>
            <a:ext cx="23042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Kdo nazpíval píseň Želva?</a:t>
            </a:r>
            <a:endParaRPr lang="cs-CZ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9242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Vědecká klasifikace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6635080" cy="3556992"/>
          </a:xfrm>
        </p:spPr>
        <p:txBody>
          <a:bodyPr>
            <a:noAutofit/>
          </a:bodyPr>
          <a:lstStyle/>
          <a:p>
            <a:r>
              <a:rPr lang="cs-CZ" sz="2800" dirty="0"/>
              <a:t>Říše: 	</a:t>
            </a:r>
            <a:r>
              <a:rPr lang="cs-CZ" sz="2800" dirty="0" smtClean="0"/>
              <a:t>	živočichové </a:t>
            </a:r>
            <a:r>
              <a:rPr lang="cs-CZ" sz="2800" dirty="0"/>
              <a:t>(</a:t>
            </a:r>
            <a:r>
              <a:rPr lang="cs-CZ" sz="2800" dirty="0" err="1"/>
              <a:t>Animalia</a:t>
            </a:r>
            <a:r>
              <a:rPr lang="cs-CZ" sz="2800" dirty="0"/>
              <a:t>)</a:t>
            </a:r>
          </a:p>
          <a:p>
            <a:r>
              <a:rPr lang="cs-CZ" sz="2800" dirty="0"/>
              <a:t>Kmen: 	</a:t>
            </a:r>
            <a:r>
              <a:rPr lang="cs-CZ" sz="2800" dirty="0" smtClean="0"/>
              <a:t>	strunatci </a:t>
            </a:r>
            <a:r>
              <a:rPr lang="cs-CZ" sz="2800" dirty="0"/>
              <a:t>(</a:t>
            </a:r>
            <a:r>
              <a:rPr lang="cs-CZ" sz="2800" dirty="0" err="1"/>
              <a:t>Chordata</a:t>
            </a:r>
            <a:r>
              <a:rPr lang="cs-CZ" sz="2800" dirty="0"/>
              <a:t>)</a:t>
            </a:r>
          </a:p>
          <a:p>
            <a:r>
              <a:rPr lang="cs-CZ" sz="2800" dirty="0"/>
              <a:t>Podkmen: 	obratlovci (</a:t>
            </a:r>
            <a:r>
              <a:rPr lang="cs-CZ" sz="2800" dirty="0" err="1"/>
              <a:t>Vertebrata</a:t>
            </a:r>
            <a:r>
              <a:rPr lang="cs-CZ" sz="2800" dirty="0"/>
              <a:t>)</a:t>
            </a:r>
          </a:p>
          <a:p>
            <a:r>
              <a:rPr lang="cs-CZ" sz="2800" dirty="0"/>
              <a:t>Třída: 	</a:t>
            </a:r>
            <a:r>
              <a:rPr lang="cs-CZ" sz="2800" dirty="0" smtClean="0"/>
              <a:t>	plazi </a:t>
            </a:r>
            <a:r>
              <a:rPr lang="cs-CZ" sz="2800" dirty="0"/>
              <a:t>(</a:t>
            </a:r>
            <a:r>
              <a:rPr lang="cs-CZ" sz="2800" dirty="0" err="1"/>
              <a:t>Reptilia</a:t>
            </a:r>
            <a:r>
              <a:rPr lang="cs-CZ" sz="2800" dirty="0"/>
              <a:t>)</a:t>
            </a:r>
          </a:p>
          <a:p>
            <a:r>
              <a:rPr lang="cs-CZ" sz="2800" dirty="0"/>
              <a:t>Řád: 	</a:t>
            </a:r>
            <a:r>
              <a:rPr lang="cs-CZ" sz="2800" dirty="0" smtClean="0"/>
              <a:t>	želvy </a:t>
            </a:r>
            <a:r>
              <a:rPr lang="cs-CZ" sz="2800" dirty="0"/>
              <a:t>(</a:t>
            </a:r>
            <a:r>
              <a:rPr lang="cs-CZ" sz="2800" dirty="0" err="1"/>
              <a:t>Testudines</a:t>
            </a:r>
            <a:r>
              <a:rPr lang="cs-CZ" sz="2800" dirty="0"/>
              <a:t>)</a:t>
            </a:r>
          </a:p>
        </p:txBody>
      </p:sp>
      <p:pic>
        <p:nvPicPr>
          <p:cNvPr id="3074" name="Picture 2" descr="C:\Users\Petr\AppData\Local\Microsoft\Windows\Temporary Internet Files\Content.IE5\HOUGVK9B\MP90028943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5157192"/>
            <a:ext cx="749109" cy="1137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475656" y="5330962"/>
            <a:ext cx="31683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Jsou plazi živočichové, kteří tahají břicho po zemi?</a:t>
            </a:r>
            <a:endParaRPr lang="cs-CZ" b="1" dirty="0">
              <a:solidFill>
                <a:srgbClr val="7030A0"/>
              </a:solidFill>
            </a:endParaRPr>
          </a:p>
        </p:txBody>
      </p:sp>
      <p:pic>
        <p:nvPicPr>
          <p:cNvPr id="3075" name="Picture 3" descr="C:\Users\Petr\AppData\Local\Microsoft\Windows\Temporary Internet Files\Content.IE5\HOUGVK9B\MC900441417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791057"/>
            <a:ext cx="2692896" cy="1524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9451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815353009"/>
              </p:ext>
            </p:extLst>
          </p:nvPr>
        </p:nvGraphicFramePr>
        <p:xfrm>
          <a:off x="251520" y="260648"/>
          <a:ext cx="8640960" cy="6309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79200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Želva </a:t>
            </a:r>
            <a:r>
              <a:rPr lang="cs-CZ" b="1" dirty="0" smtClean="0"/>
              <a:t>bahenní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jediný </a:t>
            </a:r>
            <a:r>
              <a:rPr lang="cs-CZ" dirty="0"/>
              <a:t>druh žijící v ČR (Morava)</a:t>
            </a:r>
          </a:p>
          <a:p>
            <a:pPr lvl="0"/>
            <a:r>
              <a:rPr lang="cs-CZ" dirty="0"/>
              <a:t>živí se vodními živočichy, hmyzem, měkkýši a malými rybkami</a:t>
            </a:r>
          </a:p>
          <a:p>
            <a:pPr lvl="0"/>
            <a:r>
              <a:rPr lang="cs-CZ" dirty="0"/>
              <a:t>vejce klade do písku</a:t>
            </a:r>
          </a:p>
          <a:p>
            <a:pPr lvl="0"/>
            <a:r>
              <a:rPr lang="cs-CZ" dirty="0"/>
              <a:t>zimu přečkává  v bahnitém dně</a:t>
            </a:r>
          </a:p>
          <a:p>
            <a:pPr lvl="0"/>
            <a:r>
              <a:rPr lang="cs-CZ" dirty="0"/>
              <a:t>přísně chráněná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5" y="3284984"/>
            <a:ext cx="3766741" cy="3293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090966" y="6208977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7248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09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Želva </a:t>
            </a:r>
            <a:r>
              <a:rPr lang="cs-CZ" b="1" dirty="0" smtClean="0"/>
              <a:t>sloní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největší </a:t>
            </a:r>
            <a:r>
              <a:rPr lang="cs-CZ" dirty="0"/>
              <a:t>suchozemská želva</a:t>
            </a:r>
          </a:p>
          <a:p>
            <a:pPr lvl="0"/>
            <a:r>
              <a:rPr lang="cs-CZ" dirty="0" smtClean="0"/>
              <a:t>endemit - žije </a:t>
            </a:r>
            <a:r>
              <a:rPr lang="cs-CZ" dirty="0"/>
              <a:t>na Galapágách</a:t>
            </a:r>
          </a:p>
          <a:p>
            <a:pPr lvl="0"/>
            <a:r>
              <a:rPr lang="cs-CZ" dirty="0" smtClean="0"/>
              <a:t>může </a:t>
            </a:r>
            <a:r>
              <a:rPr lang="cs-CZ" dirty="0"/>
              <a:t>být až 1,2 m dlouhá a dosahuje hmotnosti 200 kg</a:t>
            </a:r>
          </a:p>
          <a:p>
            <a:endParaRPr lang="cs-CZ" dirty="0"/>
          </a:p>
        </p:txBody>
      </p:sp>
      <p:pic>
        <p:nvPicPr>
          <p:cNvPr id="4" name="Picture 2" descr="C:\Users\Petr\AppData\Local\Microsoft\Windows\Temporary Internet Files\Content.IE5\HOUGVK9B\MP90028943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804" y="5157192"/>
            <a:ext cx="749109" cy="1137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115913" y="5445224"/>
            <a:ext cx="22319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Ukaž na mapě kde jsou Galapágy?</a:t>
            </a:r>
            <a:endParaRPr lang="cs-CZ" b="1" dirty="0">
              <a:solidFill>
                <a:srgbClr val="7030A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7523" y="3068960"/>
            <a:ext cx="5463361" cy="36450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623427" y="632628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  <p:pic>
        <p:nvPicPr>
          <p:cNvPr id="8" name="Picture 2" descr="C:\Users\Petr\AppData\Local\Microsoft\Windows\Temporary Internet Files\Content.IE5\3Y3Q5E6M\MC900331048[1].wmf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711" y="3429000"/>
            <a:ext cx="669202" cy="907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227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Želva ozdobná</a:t>
            </a:r>
            <a:r>
              <a:rPr lang="cs-CZ" dirty="0"/>
              <a:t> (nádherná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velmi </a:t>
            </a:r>
            <a:r>
              <a:rPr lang="cs-CZ" dirty="0"/>
              <a:t>často chovaná</a:t>
            </a:r>
          </a:p>
          <a:p>
            <a:pPr lvl="0"/>
            <a:r>
              <a:rPr lang="cs-CZ" dirty="0"/>
              <a:t>červené proužky po stranách hlavy a </a:t>
            </a:r>
            <a:r>
              <a:rPr lang="cs-CZ" dirty="0" smtClean="0"/>
              <a:t>krku</a:t>
            </a:r>
          </a:p>
          <a:p>
            <a:pPr lvl="0"/>
            <a:r>
              <a:rPr lang="cs-CZ" dirty="0" smtClean="0"/>
              <a:t>sladkovodní želva</a:t>
            </a:r>
          </a:p>
          <a:p>
            <a:pPr lvl="0"/>
            <a:r>
              <a:rPr lang="cs-CZ" dirty="0" smtClean="0"/>
              <a:t>nenáročná na chov</a:t>
            </a:r>
          </a:p>
          <a:p>
            <a:pPr lvl="0"/>
            <a:endParaRPr lang="cs-CZ" dirty="0" smtClean="0"/>
          </a:p>
          <a:p>
            <a:pPr marL="0" lvl="0" indent="0">
              <a:buNone/>
            </a:pPr>
            <a:endParaRPr lang="cs-CZ" dirty="0"/>
          </a:p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068960"/>
            <a:ext cx="4776192" cy="35821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" name="Pravoúhlá spojnice 4"/>
          <p:cNvCxnSpPr/>
          <p:nvPr/>
        </p:nvCxnSpPr>
        <p:spPr>
          <a:xfrm rot="16200000" flipH="1">
            <a:off x="5478016" y="3182888"/>
            <a:ext cx="3240360" cy="1284312"/>
          </a:xfrm>
          <a:prstGeom prst="bentConnector3">
            <a:avLst/>
          </a:prstGeom>
          <a:ln w="412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2" descr="C:\Users\Petr\AppData\Local\Microsoft\Windows\Temporary Internet Files\Content.IE5\HOUGVK9B\MP90028943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873" y="5157192"/>
            <a:ext cx="749109" cy="1137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115913" y="5445224"/>
            <a:ext cx="22319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Co je to akvaristika?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10237" y="629508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4709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Kožatka velká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Největší želvou vůbec je mořská </a:t>
            </a:r>
            <a:r>
              <a:rPr lang="cs-CZ" b="1" i="1" u="sng" dirty="0"/>
              <a:t>kožatka </a:t>
            </a:r>
            <a:r>
              <a:rPr lang="cs-CZ" b="1" i="1" u="sng" dirty="0" smtClean="0"/>
              <a:t>velká;</a:t>
            </a:r>
            <a:endParaRPr lang="cs-CZ" dirty="0"/>
          </a:p>
          <a:p>
            <a:r>
              <a:rPr lang="cs-CZ" dirty="0" smtClean="0"/>
              <a:t>velikost</a:t>
            </a:r>
            <a:r>
              <a:rPr lang="cs-CZ" i="1" u="sng" dirty="0" smtClean="0"/>
              <a:t> </a:t>
            </a:r>
            <a:r>
              <a:rPr lang="cs-CZ" i="1" u="sng" dirty="0"/>
              <a:t>2 m</a:t>
            </a:r>
            <a:r>
              <a:rPr lang="cs-CZ" dirty="0"/>
              <a:t> a hmotnosti</a:t>
            </a:r>
            <a:r>
              <a:rPr lang="cs-CZ" i="1" u="sng" dirty="0"/>
              <a:t> 450 </a:t>
            </a:r>
            <a:r>
              <a:rPr lang="cs-CZ" i="1" u="sng" dirty="0" smtClean="0"/>
              <a:t>kg</a:t>
            </a:r>
            <a:r>
              <a:rPr lang="cs-CZ" dirty="0" smtClean="0"/>
              <a:t>; </a:t>
            </a:r>
          </a:p>
          <a:p>
            <a:r>
              <a:rPr lang="cs-CZ" dirty="0" smtClean="0"/>
              <a:t>rekordní </a:t>
            </a:r>
            <a:r>
              <a:rPr lang="cs-CZ" dirty="0"/>
              <a:t>samec vážil </a:t>
            </a:r>
            <a:r>
              <a:rPr lang="cs-CZ" i="1" u="sng" dirty="0"/>
              <a:t>961,1 </a:t>
            </a:r>
            <a:r>
              <a:rPr lang="cs-CZ" i="1" u="sng" dirty="0" smtClean="0"/>
              <a:t>kg</a:t>
            </a:r>
            <a:r>
              <a:rPr lang="cs-CZ" dirty="0" smtClean="0"/>
              <a:t>; </a:t>
            </a:r>
          </a:p>
          <a:p>
            <a:r>
              <a:rPr lang="cs-CZ" dirty="0" smtClean="0"/>
              <a:t>kriticky ohrožená</a:t>
            </a:r>
          </a:p>
          <a:p>
            <a:r>
              <a:rPr lang="cs-CZ" dirty="0" smtClean="0"/>
              <a:t>Plave i rychlostí</a:t>
            </a:r>
          </a:p>
          <a:p>
            <a:pPr marL="0" indent="0">
              <a:buNone/>
            </a:pPr>
            <a:r>
              <a:rPr lang="cs-CZ" dirty="0" smtClean="0"/>
              <a:t> kolem 30 km/h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991776"/>
            <a:ext cx="5663952" cy="37081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339752" y="6208977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  <p:pic>
        <p:nvPicPr>
          <p:cNvPr id="6" name="Picture 2" descr="C:\Users\Petr\AppData\Local\Microsoft\Windows\Temporary Internet Files\Content.IE5\HOUGVK9B\MP90028943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804" y="5157192"/>
            <a:ext cx="749109" cy="1137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115913" y="5285647"/>
            <a:ext cx="223195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Jakou rychlostí chodí průměrný člověk?</a:t>
            </a:r>
            <a:endParaRPr lang="cs-CZ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5058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Zajímavý zástupci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Klapavka obecná</a:t>
            </a:r>
            <a:r>
              <a:rPr lang="cs-CZ" dirty="0"/>
              <a:t> – v ohrožení vylučuje silně páchnoucí </a:t>
            </a:r>
            <a:r>
              <a:rPr lang="cs-CZ" dirty="0" smtClean="0"/>
              <a:t>výměšek</a:t>
            </a:r>
          </a:p>
          <a:p>
            <a:endParaRPr lang="cs-CZ" dirty="0"/>
          </a:p>
          <a:p>
            <a:r>
              <a:rPr lang="cs-CZ" b="1" dirty="0" err="1"/>
              <a:t>Hlavec</a:t>
            </a:r>
            <a:r>
              <a:rPr lang="cs-CZ" b="1" dirty="0"/>
              <a:t> plochý</a:t>
            </a:r>
            <a:r>
              <a:rPr lang="cs-CZ" dirty="0"/>
              <a:t> – většinu života tráví ve vodě, ale neumí </a:t>
            </a:r>
            <a:r>
              <a:rPr lang="cs-CZ" dirty="0" smtClean="0"/>
              <a:t>plavat</a:t>
            </a:r>
          </a:p>
          <a:p>
            <a:endParaRPr lang="cs-CZ" dirty="0"/>
          </a:p>
          <a:p>
            <a:r>
              <a:rPr lang="cs-CZ" b="1" dirty="0"/>
              <a:t>Želva kaspická</a:t>
            </a:r>
            <a:r>
              <a:rPr lang="cs-CZ" dirty="0"/>
              <a:t> – dobře šplhá a nevadí ji ani smíšená voda</a:t>
            </a:r>
          </a:p>
          <a:p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581128"/>
            <a:ext cx="2831976" cy="21239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851920" y="6208977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5200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 na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Petr Janda a </a:t>
            </a:r>
            <a:r>
              <a:rPr lang="cs-CZ" b="1" dirty="0" err="1" smtClean="0"/>
              <a:t>Olympic</a:t>
            </a:r>
            <a:r>
              <a:rPr lang="cs-CZ" b="1" dirty="0" smtClean="0"/>
              <a:t> </a:t>
            </a:r>
            <a:r>
              <a:rPr lang="cs-CZ" dirty="0" smtClean="0"/>
              <a:t>v roce 1968 </a:t>
            </a:r>
          </a:p>
          <a:p>
            <a:r>
              <a:rPr lang="cs-CZ" dirty="0" smtClean="0"/>
              <a:t>2. Ano</a:t>
            </a:r>
          </a:p>
          <a:p>
            <a:r>
              <a:rPr lang="cs-CZ" dirty="0" smtClean="0"/>
              <a:t>3. Ostrovy na rovníku pod státem Ekvádor</a:t>
            </a:r>
          </a:p>
          <a:p>
            <a:r>
              <a:rPr lang="cs-CZ" dirty="0" smtClean="0"/>
              <a:t>4. Akvaristika – chov drobných živočichů v akváriích či teráriích</a:t>
            </a:r>
          </a:p>
          <a:p>
            <a:r>
              <a:rPr lang="cs-CZ" dirty="0" smtClean="0"/>
              <a:t>5. člověk chodí průměrně 4 km/h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9678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obrazového materiálu: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>
                <a:cs typeface="Arial" charset="0"/>
              </a:rPr>
              <a:t>Všechny uveřejněné odkazy [cit. </a:t>
            </a:r>
            <a:r>
              <a:rPr lang="cs-CZ" sz="1800" dirty="0" smtClean="0">
                <a:cs typeface="Arial" charset="0"/>
              </a:rPr>
              <a:t>2012-11-06]. </a:t>
            </a:r>
            <a:r>
              <a:rPr lang="cs-CZ" sz="1800" dirty="0">
                <a:cs typeface="Arial" charset="0"/>
              </a:rPr>
              <a:t>Dostupné pod licencí </a:t>
            </a:r>
            <a:r>
              <a:rPr lang="cs-CZ" sz="1800" dirty="0" err="1">
                <a:cs typeface="Arial" charset="0"/>
              </a:rPr>
              <a:t>Creative</a:t>
            </a:r>
            <a:r>
              <a:rPr lang="cs-CZ" sz="1800" dirty="0">
                <a:cs typeface="Arial" charset="0"/>
              </a:rPr>
              <a:t> </a:t>
            </a:r>
            <a:r>
              <a:rPr lang="cs-CZ" sz="1800" dirty="0" err="1">
                <a:cs typeface="Arial" charset="0"/>
              </a:rPr>
              <a:t>Commons</a:t>
            </a:r>
            <a:r>
              <a:rPr lang="cs-CZ" sz="1800" dirty="0">
                <a:cs typeface="Arial" charset="0"/>
              </a:rPr>
              <a:t> na WWW:</a:t>
            </a:r>
          </a:p>
          <a:p>
            <a:endParaRPr lang="cs-CZ" sz="1800" dirty="0" smtClean="0"/>
          </a:p>
          <a:p>
            <a:r>
              <a:rPr lang="cs-CZ" sz="1800" dirty="0" smtClean="0"/>
              <a:t>Obr. 1 </a:t>
            </a:r>
            <a:r>
              <a:rPr lang="cs-CZ" sz="1800" dirty="0" smtClean="0">
                <a:hlinkClick r:id="rId2"/>
              </a:rPr>
              <a:t>https</a:t>
            </a:r>
            <a:r>
              <a:rPr lang="cs-CZ" sz="1800" dirty="0">
                <a:hlinkClick r:id="rId2"/>
              </a:rPr>
              <a:t>://</a:t>
            </a:r>
            <a:r>
              <a:rPr lang="cs-CZ" sz="1800" dirty="0" smtClean="0">
                <a:hlinkClick r:id="rId2"/>
              </a:rPr>
              <a:t>cs.wikipedia.org/wiki/Soubor:Emys_orbicularis_2009_G1.jpg</a:t>
            </a:r>
            <a:endParaRPr lang="cs-CZ" sz="1800" dirty="0" smtClean="0"/>
          </a:p>
          <a:p>
            <a:r>
              <a:rPr lang="cs-CZ" sz="1800" dirty="0" smtClean="0"/>
              <a:t>Obr. 2 </a:t>
            </a:r>
          </a:p>
          <a:p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cs.wikipedia.org/wiki/Soubor:Galapagos_Geochelone_nigra_porteri.jpg</a:t>
            </a:r>
            <a:endParaRPr lang="cs-CZ" sz="1800" dirty="0" smtClean="0"/>
          </a:p>
          <a:p>
            <a:r>
              <a:rPr lang="cs-CZ" sz="1800" dirty="0" smtClean="0"/>
              <a:t>Obr. 3 </a:t>
            </a:r>
            <a:r>
              <a:rPr lang="cs-CZ" sz="1800" dirty="0" smtClean="0">
                <a:hlinkClick r:id="rId4"/>
              </a:rPr>
              <a:t>http</a:t>
            </a:r>
            <a:r>
              <a:rPr lang="cs-CZ" sz="1800" dirty="0">
                <a:hlinkClick r:id="rId4"/>
              </a:rPr>
              <a:t>://cs.wikipedia.org/wiki/Soubor:2Pseudemys_scripta.jpg</a:t>
            </a:r>
            <a:endParaRPr lang="cs-CZ" sz="1800" dirty="0"/>
          </a:p>
          <a:p>
            <a:r>
              <a:rPr lang="cs-CZ" sz="1800" dirty="0" smtClean="0"/>
              <a:t>Obr. </a:t>
            </a:r>
            <a:r>
              <a:rPr lang="cs-CZ" sz="1800" dirty="0"/>
              <a:t>4 </a:t>
            </a:r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cs.wikipedia.org/wiki/Soubor:LeatherbackTurtle.jpg</a:t>
            </a:r>
            <a:endParaRPr lang="cs-CZ" sz="1800" dirty="0" smtClean="0"/>
          </a:p>
          <a:p>
            <a:r>
              <a:rPr lang="cs-CZ" sz="1800" dirty="0" smtClean="0"/>
              <a:t>Obr. </a:t>
            </a:r>
            <a:r>
              <a:rPr lang="cs-CZ" sz="1800" dirty="0"/>
              <a:t>5 </a:t>
            </a:r>
            <a:r>
              <a:rPr lang="cs-CZ" sz="1800" dirty="0">
                <a:hlinkClick r:id="rId6"/>
              </a:rPr>
              <a:t>http://cs.wikipedia.org/wiki/Soubor:Caspian_turtle_%28Mauremys_caspica_rivulata%29,_El-Al_river,_</a:t>
            </a:r>
            <a:r>
              <a:rPr lang="cs-CZ" sz="1800" dirty="0" smtClean="0">
                <a:hlinkClick r:id="rId6"/>
              </a:rPr>
              <a:t>Israel.JPG</a:t>
            </a:r>
            <a:endParaRPr lang="cs-CZ" sz="1800" dirty="0" smtClean="0"/>
          </a:p>
          <a:p>
            <a:endParaRPr lang="cs-CZ" sz="18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2121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233</TotalTime>
  <Words>386</Words>
  <Application>Microsoft Office PowerPoint</Application>
  <PresentationFormat>Předvádění na obrazovce (4:3)</PresentationFormat>
  <Paragraphs>95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Přehlednost</vt:lpstr>
      <vt:lpstr>Vy_52_Inovace_39_Želvy</vt:lpstr>
      <vt:lpstr>Anotace</vt:lpstr>
      <vt:lpstr>Želvy</vt:lpstr>
      <vt:lpstr>Vědecká klasifikace</vt:lpstr>
      <vt:lpstr>Prezentace aplikace PowerPoint</vt:lpstr>
      <vt:lpstr>Želva bahenní</vt:lpstr>
      <vt:lpstr>Želva sloní</vt:lpstr>
      <vt:lpstr>Želva ozdobná (nádherná)</vt:lpstr>
      <vt:lpstr>Kožatka velká</vt:lpstr>
      <vt:lpstr>Zajímavý zástupci</vt:lpstr>
      <vt:lpstr>Odpovědi na otázky:</vt:lpstr>
      <vt:lpstr>Citace obrazového materiálu: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Vy_32_Inovace_B04_Želvy</dc:title>
  <dc:creator>Petr</dc:creator>
  <cp:lastModifiedBy>pcbazar</cp:lastModifiedBy>
  <cp:revision>13</cp:revision>
  <dcterms:created xsi:type="dcterms:W3CDTF">2012-11-17T15:25:03Z</dcterms:created>
  <dcterms:modified xsi:type="dcterms:W3CDTF">2013-05-18T07:10:08Z</dcterms:modified>
</cp:coreProperties>
</file>