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4"/>
  </p:notesMasterIdLst>
  <p:sldIdLst>
    <p:sldId id="295" r:id="rId2"/>
    <p:sldId id="296" r:id="rId3"/>
    <p:sldId id="257" r:id="rId4"/>
    <p:sldId id="258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59" r:id="rId24"/>
    <p:sldId id="260" r:id="rId25"/>
    <p:sldId id="261" r:id="rId26"/>
    <p:sldId id="262" r:id="rId27"/>
    <p:sldId id="263" r:id="rId28"/>
    <p:sldId id="264" r:id="rId29"/>
    <p:sldId id="265" r:id="rId30"/>
    <p:sldId id="266" r:id="rId31"/>
    <p:sldId id="267" r:id="rId32"/>
    <p:sldId id="293" r:id="rId3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1C1C"/>
    <a:srgbClr val="BDE4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524" autoAdjust="0"/>
    <p:restoredTop sz="99834" autoAdjust="0"/>
  </p:normalViewPr>
  <p:slideViewPr>
    <p:cSldViewPr>
      <p:cViewPr>
        <p:scale>
          <a:sx n="80" d="100"/>
          <a:sy n="80" d="100"/>
        </p:scale>
        <p:origin x="-1464" y="-6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51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F0ED3E2-DDE9-48AA-A7C0-B28CBDF2C338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64C0229-C3E1-4B2A-9F4D-CE3FA06F67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82924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3994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7815389-604C-4B82-8902-FB2B8DBDC373}" type="slidenum">
              <a:rPr lang="cs-CZ" smtClean="0"/>
              <a:pPr eaLnBrk="1" hangingPunct="1"/>
              <a:t>1</a:t>
            </a:fld>
            <a:endParaRPr lang="cs-CZ" smtClean="0"/>
          </a:p>
        </p:txBody>
      </p:sp>
      <p:sp>
        <p:nvSpPr>
          <p:cNvPr id="39941" name="Zástupný symbol pro zápatí 4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mtClean="0"/>
              <a:t>Bc. Petr Grossmann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7"/>
          <p:cNvCxnSpPr/>
          <p:nvPr/>
        </p:nvCxnSpPr>
        <p:spPr>
          <a:xfrm>
            <a:off x="685800" y="339883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086671-DCFA-470D-8BB2-299EE5E7AC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1813395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4248A-BAC3-4D59-8174-93DD4F86FF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4314036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731838" y="459898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/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8855C1-5467-48D7-B6A8-D64AD13AD5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1134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48FDC-30B4-4B9E-A926-4B4AF9E7AA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1277753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0"/>
          <p:cNvCxnSpPr/>
          <p:nvPr/>
        </p:nvCxnSpPr>
        <p:spPr>
          <a:xfrm rot="5400000">
            <a:off x="2218531" y="4045744"/>
            <a:ext cx="470852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10E10-BB9C-4A83-9E89-A0C6897D83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1137757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23FE4-B661-4E70-8E58-8CBC67A125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5280679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2CF02-B635-4E2A-B44E-992AE7EC84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9219656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8"/>
          <p:cNvCxnSpPr/>
          <p:nvPr/>
        </p:nvCxnSpPr>
        <p:spPr>
          <a:xfrm rot="5400000">
            <a:off x="-13494" y="3580607"/>
            <a:ext cx="557847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E8066-1504-4E93-A19A-819CFE8BEF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5197618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D06FF-3B50-4FA6-B377-66BE0E9508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1059335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15154-2259-4D35-ADF4-1B27116D5C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4628243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C1E39-5B2B-451D-A8E1-A4C3DA6AFD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3164107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663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1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9050"/>
            <a:ext cx="28956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9050"/>
            <a:ext cx="4114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9050"/>
            <a:ext cx="1066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5678A0C-98E1-4FBC-8DB6-77B611FC1A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48" r:id="rId2"/>
    <p:sldLayoutId id="2147483756" r:id="rId3"/>
    <p:sldLayoutId id="2147483749" r:id="rId4"/>
    <p:sldLayoutId id="2147483757" r:id="rId5"/>
    <p:sldLayoutId id="2147483750" r:id="rId6"/>
    <p:sldLayoutId id="2147483751" r:id="rId7"/>
    <p:sldLayoutId id="2147483758" r:id="rId8"/>
    <p:sldLayoutId id="2147483752" r:id="rId9"/>
    <p:sldLayoutId id="2147483753" r:id="rId10"/>
    <p:sldLayoutId id="2147483754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0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182563" indent="-1825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0250" indent="-1825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365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8.xml"/><Relationship Id="rId18" Type="http://schemas.openxmlformats.org/officeDocument/2006/relationships/slide" Target="slide23.xml"/><Relationship Id="rId26" Type="http://schemas.openxmlformats.org/officeDocument/2006/relationships/slide" Target="slide28.xml"/><Relationship Id="rId3" Type="http://schemas.openxmlformats.org/officeDocument/2006/relationships/slide" Target="slide4.xml"/><Relationship Id="rId21" Type="http://schemas.openxmlformats.org/officeDocument/2006/relationships/slide" Target="slide20.xml"/><Relationship Id="rId7" Type="http://schemas.openxmlformats.org/officeDocument/2006/relationships/slide" Target="slide8.xml"/><Relationship Id="rId12" Type="http://schemas.openxmlformats.org/officeDocument/2006/relationships/slide" Target="slide10.xml"/><Relationship Id="rId17" Type="http://schemas.openxmlformats.org/officeDocument/2006/relationships/slide" Target="slide24.xml"/><Relationship Id="rId25" Type="http://schemas.openxmlformats.org/officeDocument/2006/relationships/slide" Target="slide29.xml"/><Relationship Id="rId2" Type="http://schemas.openxmlformats.org/officeDocument/2006/relationships/slide" Target="slide16.xml"/><Relationship Id="rId16" Type="http://schemas.openxmlformats.org/officeDocument/2006/relationships/slide" Target="slide14.xml"/><Relationship Id="rId20" Type="http://schemas.openxmlformats.org/officeDocument/2006/relationships/slide" Target="slide21.xml"/><Relationship Id="rId29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11" Type="http://schemas.openxmlformats.org/officeDocument/2006/relationships/slide" Target="slide11.xml"/><Relationship Id="rId24" Type="http://schemas.openxmlformats.org/officeDocument/2006/relationships/slide" Target="slide31.xml"/><Relationship Id="rId5" Type="http://schemas.openxmlformats.org/officeDocument/2006/relationships/slide" Target="slide5.xml"/><Relationship Id="rId15" Type="http://schemas.openxmlformats.org/officeDocument/2006/relationships/slide" Target="slide15.xml"/><Relationship Id="rId23" Type="http://schemas.openxmlformats.org/officeDocument/2006/relationships/slide" Target="slide30.xml"/><Relationship Id="rId28" Type="http://schemas.openxmlformats.org/officeDocument/2006/relationships/slide" Target="slide26.xml"/><Relationship Id="rId10" Type="http://schemas.openxmlformats.org/officeDocument/2006/relationships/slide" Target="slide12.xml"/><Relationship Id="rId19" Type="http://schemas.openxmlformats.org/officeDocument/2006/relationships/slide" Target="slide22.xml"/><Relationship Id="rId4" Type="http://schemas.openxmlformats.org/officeDocument/2006/relationships/slide" Target="slide6.xml"/><Relationship Id="rId9" Type="http://schemas.openxmlformats.org/officeDocument/2006/relationships/slide" Target="slide13.xml"/><Relationship Id="rId14" Type="http://schemas.openxmlformats.org/officeDocument/2006/relationships/slide" Target="slide17.xml"/><Relationship Id="rId22" Type="http://schemas.openxmlformats.org/officeDocument/2006/relationships/slide" Target="slide19.xml"/><Relationship Id="rId27" Type="http://schemas.openxmlformats.org/officeDocument/2006/relationships/slide" Target="slide2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e/ed/Human_jawbone_left.jpg/220px-Human_jawbone_left.jpg" TargetMode="External"/><Relationship Id="rId13" Type="http://schemas.openxmlformats.org/officeDocument/2006/relationships/hyperlink" Target="http://cs.wikipedia.org/wiki/Soubor:Brustwirbel_oben.png" TargetMode="External"/><Relationship Id="rId18" Type="http://schemas.openxmlformats.org/officeDocument/2006/relationships/hyperlink" Target="http://cs.wikipedia.org/wiki/Soubor:Gray112.png" TargetMode="External"/><Relationship Id="rId3" Type="http://schemas.openxmlformats.org/officeDocument/2006/relationships/hyperlink" Target="http://www.osteoporoza.cz/kostni-tkan" TargetMode="External"/><Relationship Id="rId21" Type="http://schemas.openxmlformats.org/officeDocument/2006/relationships/hyperlink" Target="http://cs.wikipedia.org/wiki/%C4%8C%C3%A9%C5%A1ka" TargetMode="External"/><Relationship Id="rId7" Type="http://schemas.openxmlformats.org/officeDocument/2006/relationships/hyperlink" Target="http://upload.wikimedia.org/wikipedia/commons/2/2c/Gray188.png" TargetMode="External"/><Relationship Id="rId12" Type="http://schemas.openxmlformats.org/officeDocument/2006/relationships/hyperlink" Target="http://cs.wikipedia.org/wiki/Soubor:Gray_111_-_Vertebral_column-coloured.png" TargetMode="External"/><Relationship Id="rId17" Type="http://schemas.openxmlformats.org/officeDocument/2006/relationships/hyperlink" Target="http://cs.wikipedia.org/wiki/Soubor:Gray241.png" TargetMode="External"/><Relationship Id="rId2" Type="http://schemas.openxmlformats.org/officeDocument/2006/relationships/hyperlink" Target="http://cs.wikipedia.org/wiki/Soubor:Epithelial-cells.jpg" TargetMode="External"/><Relationship Id="rId16" Type="http://schemas.openxmlformats.org/officeDocument/2006/relationships/hyperlink" Target="http://cs.wikipedia.org/wiki/Soubor:Gray115.png" TargetMode="External"/><Relationship Id="rId20" Type="http://schemas.openxmlformats.org/officeDocument/2006/relationships/hyperlink" Target="http://cs.wikipedia.org/wiki/Soubor:Gray244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BlueWhaleSkeleton.jpg" TargetMode="External"/><Relationship Id="rId11" Type="http://schemas.openxmlformats.org/officeDocument/2006/relationships/hyperlink" Target="http://cs.wikipedia.org/wiki/Soubor:Human_skull_side_bones.svg" TargetMode="External"/><Relationship Id="rId5" Type="http://schemas.openxmlformats.org/officeDocument/2006/relationships/hyperlink" Target="http://cs.wikipedia.org/wiki/Soubor:Redbloodcells.jpg" TargetMode="External"/><Relationship Id="rId15" Type="http://schemas.openxmlformats.org/officeDocument/2006/relationships/hyperlink" Target="http://cs.wikipedia.org/wiki/Soubor:Gray100.png" TargetMode="External"/><Relationship Id="rId10" Type="http://schemas.openxmlformats.org/officeDocument/2006/relationships/hyperlink" Target="http://cs.wikipedia.org/wiki/Soubor:Gray198.png" TargetMode="External"/><Relationship Id="rId19" Type="http://schemas.openxmlformats.org/officeDocument/2006/relationships/hyperlink" Target="http://cs.wikipedia.org/wiki/Soubor:Clavicula_sup.jpg" TargetMode="External"/><Relationship Id="rId4" Type="http://schemas.openxmlformats.org/officeDocument/2006/relationships/hyperlink" Target="http://cs.wikipedia.org/wiki/Soubor:Skeletal_muscle_-_longitudinal_section.jpg" TargetMode="External"/><Relationship Id="rId9" Type="http://schemas.openxmlformats.org/officeDocument/2006/relationships/hyperlink" Target="http://upload.wikimedia.org/wikipedia/commons/thumb/d/dd/Temporal_bone3.jpg/320px-Temporal_bone3.jpg" TargetMode="External"/><Relationship Id="rId14" Type="http://schemas.openxmlformats.org/officeDocument/2006/relationships/hyperlink" Target="http://cs.wikipedia.org/wiki/Soubor:Skeletpelvis-pubis.jpg" TargetMode="External"/><Relationship Id="rId22" Type="http://schemas.openxmlformats.org/officeDocument/2006/relationships/hyperlink" Target="http://cs.wikipedia.org/wiki/Soubor:Illu_compact_spongy_bon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1828800"/>
            <a:ext cx="8382000" cy="1470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latin typeface="Verdana" pitchFamily="34" charset="0"/>
              </a:rPr>
              <a:t>Vy_52_Inovace_48_Az </a:t>
            </a:r>
            <a:r>
              <a:rPr lang="cs-CZ" sz="3600" dirty="0" smtClean="0">
                <a:latin typeface="Verdana" pitchFamily="34" charset="0"/>
              </a:rPr>
              <a:t>kvíz – tkáně a kosterní soustava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1371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mtClean="0">
                <a:latin typeface="Verdana" pitchFamily="34" charset="0"/>
              </a:rPr>
              <a:t>Základní škola Jindřicha Pravečka Výprachtice 390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mtClean="0">
                <a:latin typeface="Verdana" pitchFamily="34" charset="0"/>
              </a:rPr>
              <a:t>Reg.č. CZ.1.07/1.4.00/21.1674</a:t>
            </a:r>
          </a:p>
        </p:txBody>
      </p:sp>
      <p:pic>
        <p:nvPicPr>
          <p:cNvPr id="6148" name="Picture 4" descr="eu_log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685800" y="5486400"/>
            <a:ext cx="342900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>
                <a:solidFill>
                  <a:srgbClr val="000000"/>
                </a:solidFill>
                <a:latin typeface="Verdana" pitchFamily="34" charset="0"/>
              </a:rPr>
              <a:t>Autor: Bc. Petr Grossmann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7171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Digitální studijní materiál je určen pro biologii člověka na základní škole. Zabývá se opakováním učiva o tkáních a kosterním svalstvu.</a:t>
            </a:r>
          </a:p>
        </p:txBody>
      </p:sp>
      <p:sp>
        <p:nvSpPr>
          <p:cNvPr id="7172" name="Zástupný symbol pro datum 5"/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9EF10EB-BDB6-4871-8A40-D616D4C8B790}" type="datetime1">
              <a:rPr lang="cs-CZ" smtClean="0"/>
              <a:pPr eaLnBrk="1" hangingPunct="1"/>
              <a:t>18.5.2013</a:t>
            </a:fld>
            <a:endParaRPr lang="cs-CZ" smtClean="0"/>
          </a:p>
        </p:txBody>
      </p:sp>
      <p:sp>
        <p:nvSpPr>
          <p:cNvPr id="7173" name="Zástupný symbol pro zápatí 6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mtClean="0"/>
              <a:t>Bc. Petr Grossmann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8" name="AutoShape 16">
            <a:hlinkClick r:id="rId2" action="ppaction://hlinksldjump"/>
          </p:cNvPr>
          <p:cNvSpPr>
            <a:spLocks noChangeArrowheads="1"/>
          </p:cNvSpPr>
          <p:nvPr/>
        </p:nvSpPr>
        <p:spPr bwMode="auto">
          <a:xfrm rot="5400000">
            <a:off x="370840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13</a:t>
            </a:r>
          </a:p>
        </p:txBody>
      </p:sp>
      <p:sp>
        <p:nvSpPr>
          <p:cNvPr id="3155" name="AutoShape 83"/>
          <p:cNvSpPr>
            <a:spLocks noChangeArrowheads="1"/>
          </p:cNvSpPr>
          <p:nvPr/>
        </p:nvSpPr>
        <p:spPr bwMode="auto">
          <a:xfrm rot="5400000">
            <a:off x="370840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13</a:t>
            </a:r>
          </a:p>
        </p:txBody>
      </p:sp>
      <p:sp>
        <p:nvSpPr>
          <p:cNvPr id="3183" name="AutoShape 111"/>
          <p:cNvSpPr>
            <a:spLocks noChangeArrowheads="1"/>
          </p:cNvSpPr>
          <p:nvPr/>
        </p:nvSpPr>
        <p:spPr bwMode="auto">
          <a:xfrm rot="5400000">
            <a:off x="370840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13</a:t>
            </a:r>
          </a:p>
        </p:txBody>
      </p:sp>
      <p:sp>
        <p:nvSpPr>
          <p:cNvPr id="3211" name="AutoShape 139"/>
          <p:cNvSpPr>
            <a:spLocks noChangeArrowheads="1"/>
          </p:cNvSpPr>
          <p:nvPr/>
        </p:nvSpPr>
        <p:spPr bwMode="auto">
          <a:xfrm rot="5400000">
            <a:off x="370840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13</a:t>
            </a:r>
          </a:p>
        </p:txBody>
      </p:sp>
      <p:sp>
        <p:nvSpPr>
          <p:cNvPr id="3076" name="AutoShape 4">
            <a:hlinkClick r:id="rId3" action="ppaction://hlinksldjump"/>
          </p:cNvPr>
          <p:cNvSpPr>
            <a:spLocks noChangeArrowheads="1"/>
          </p:cNvSpPr>
          <p:nvPr/>
        </p:nvSpPr>
        <p:spPr bwMode="auto">
          <a:xfrm rot="5400000">
            <a:off x="3708400" y="1889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</a:t>
            </a:r>
          </a:p>
        </p:txBody>
      </p:sp>
      <p:sp>
        <p:nvSpPr>
          <p:cNvPr id="3077" name="AutoShape 5">
            <a:hlinkClick r:id="rId4" action="ppaction://hlinksldjump"/>
          </p:cNvPr>
          <p:cNvSpPr>
            <a:spLocks noChangeArrowheads="1"/>
          </p:cNvSpPr>
          <p:nvPr/>
        </p:nvSpPr>
        <p:spPr bwMode="auto">
          <a:xfrm rot="5400000">
            <a:off x="4284663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3</a:t>
            </a:r>
          </a:p>
        </p:txBody>
      </p:sp>
      <p:sp>
        <p:nvSpPr>
          <p:cNvPr id="3078" name="AutoShape 6">
            <a:hlinkClick r:id="rId5" action="ppaction://hlinksldjump"/>
          </p:cNvPr>
          <p:cNvSpPr>
            <a:spLocks noChangeArrowheads="1"/>
          </p:cNvSpPr>
          <p:nvPr/>
        </p:nvSpPr>
        <p:spPr bwMode="auto">
          <a:xfrm rot="5400000">
            <a:off x="3132138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</a:t>
            </a:r>
          </a:p>
        </p:txBody>
      </p:sp>
      <p:sp>
        <p:nvSpPr>
          <p:cNvPr id="3079" name="AutoShape 7">
            <a:hlinkClick r:id="rId6" action="ppaction://hlinksldjump"/>
          </p:cNvPr>
          <p:cNvSpPr>
            <a:spLocks noChangeArrowheads="1"/>
          </p:cNvSpPr>
          <p:nvPr/>
        </p:nvSpPr>
        <p:spPr bwMode="auto">
          <a:xfrm rot="5400000">
            <a:off x="4859338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6</a:t>
            </a:r>
          </a:p>
        </p:txBody>
      </p:sp>
      <p:sp>
        <p:nvSpPr>
          <p:cNvPr id="3080" name="AutoShape 8">
            <a:hlinkClick r:id="rId7" action="ppaction://hlinksldjump"/>
          </p:cNvPr>
          <p:cNvSpPr>
            <a:spLocks noChangeArrowheads="1"/>
          </p:cNvSpPr>
          <p:nvPr/>
        </p:nvSpPr>
        <p:spPr bwMode="auto">
          <a:xfrm rot="5400000">
            <a:off x="3708400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5</a:t>
            </a:r>
          </a:p>
        </p:txBody>
      </p:sp>
      <p:sp>
        <p:nvSpPr>
          <p:cNvPr id="3081" name="AutoShape 9">
            <a:hlinkClick r:id="rId8" action="ppaction://hlinksldjump"/>
          </p:cNvPr>
          <p:cNvSpPr>
            <a:spLocks noChangeArrowheads="1"/>
          </p:cNvSpPr>
          <p:nvPr/>
        </p:nvSpPr>
        <p:spPr bwMode="auto">
          <a:xfrm rot="5400000">
            <a:off x="2555875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4</a:t>
            </a:r>
          </a:p>
        </p:txBody>
      </p:sp>
      <p:sp>
        <p:nvSpPr>
          <p:cNvPr id="3082" name="AutoShape 10">
            <a:hlinkClick r:id="rId9" action="ppaction://hlinksldjump"/>
          </p:cNvPr>
          <p:cNvSpPr>
            <a:spLocks noChangeArrowheads="1"/>
          </p:cNvSpPr>
          <p:nvPr/>
        </p:nvSpPr>
        <p:spPr bwMode="auto">
          <a:xfrm rot="5400000">
            <a:off x="5435600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10</a:t>
            </a:r>
          </a:p>
        </p:txBody>
      </p:sp>
      <p:sp>
        <p:nvSpPr>
          <p:cNvPr id="3083" name="AutoShape 1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 rot="5400000">
            <a:off x="428466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9</a:t>
            </a:r>
          </a:p>
        </p:txBody>
      </p:sp>
      <p:sp>
        <p:nvSpPr>
          <p:cNvPr id="3084" name="AutoShape 12">
            <a:hlinkClick r:id="rId11" action="ppaction://hlinksldjump"/>
          </p:cNvPr>
          <p:cNvSpPr>
            <a:spLocks noChangeArrowheads="1"/>
          </p:cNvSpPr>
          <p:nvPr/>
        </p:nvSpPr>
        <p:spPr bwMode="auto">
          <a:xfrm rot="5400000">
            <a:off x="3132138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8</a:t>
            </a:r>
          </a:p>
        </p:txBody>
      </p:sp>
      <p:sp>
        <p:nvSpPr>
          <p:cNvPr id="3085" name="AutoShape 13">
            <a:hlinkClick r:id="rId12" action="ppaction://hlinksldjump"/>
          </p:cNvPr>
          <p:cNvSpPr>
            <a:spLocks noChangeArrowheads="1"/>
          </p:cNvSpPr>
          <p:nvPr/>
        </p:nvSpPr>
        <p:spPr bwMode="auto">
          <a:xfrm rot="5400000">
            <a:off x="197961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7</a:t>
            </a:r>
          </a:p>
        </p:txBody>
      </p:sp>
      <p:sp>
        <p:nvSpPr>
          <p:cNvPr id="3086" name="AutoShape 14">
            <a:hlinkClick r:id="rId13" action="ppaction://hlinksldjump"/>
          </p:cNvPr>
          <p:cNvSpPr>
            <a:spLocks noChangeArrowheads="1"/>
          </p:cNvSpPr>
          <p:nvPr/>
        </p:nvSpPr>
        <p:spPr bwMode="auto">
          <a:xfrm rot="5400000">
            <a:off x="6011863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15</a:t>
            </a:r>
          </a:p>
        </p:txBody>
      </p:sp>
      <p:sp>
        <p:nvSpPr>
          <p:cNvPr id="3087" name="AutoShape 15">
            <a:hlinkClick r:id="rId14" action="ppaction://hlinksldjump"/>
          </p:cNvPr>
          <p:cNvSpPr>
            <a:spLocks noChangeArrowheads="1"/>
          </p:cNvSpPr>
          <p:nvPr/>
        </p:nvSpPr>
        <p:spPr bwMode="auto">
          <a:xfrm rot="5400000">
            <a:off x="4859338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14</a:t>
            </a:r>
          </a:p>
        </p:txBody>
      </p:sp>
      <p:sp>
        <p:nvSpPr>
          <p:cNvPr id="3089" name="AutoShape 17">
            <a:hlinkClick r:id="rId15" action="ppaction://hlinksldjump"/>
          </p:cNvPr>
          <p:cNvSpPr>
            <a:spLocks noChangeArrowheads="1"/>
          </p:cNvSpPr>
          <p:nvPr/>
        </p:nvSpPr>
        <p:spPr bwMode="auto">
          <a:xfrm rot="5400000">
            <a:off x="2555875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12</a:t>
            </a:r>
          </a:p>
        </p:txBody>
      </p:sp>
      <p:sp>
        <p:nvSpPr>
          <p:cNvPr id="3090" name="AutoShape 18">
            <a:hlinkClick r:id="rId16" action="ppaction://hlinksldjump"/>
          </p:cNvPr>
          <p:cNvSpPr>
            <a:spLocks noChangeArrowheads="1"/>
          </p:cNvSpPr>
          <p:nvPr/>
        </p:nvSpPr>
        <p:spPr bwMode="auto">
          <a:xfrm rot="5400000">
            <a:off x="140335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11</a:t>
            </a:r>
          </a:p>
        </p:txBody>
      </p:sp>
      <p:sp>
        <p:nvSpPr>
          <p:cNvPr id="3091" name="AutoShape 19">
            <a:hlinkClick r:id="rId17" action="ppaction://hlinksldjump"/>
          </p:cNvPr>
          <p:cNvSpPr>
            <a:spLocks noChangeArrowheads="1"/>
          </p:cNvSpPr>
          <p:nvPr/>
        </p:nvSpPr>
        <p:spPr bwMode="auto">
          <a:xfrm rot="5400000">
            <a:off x="6588125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21</a:t>
            </a:r>
          </a:p>
        </p:txBody>
      </p:sp>
      <p:sp>
        <p:nvSpPr>
          <p:cNvPr id="3092" name="AutoShape 20">
            <a:hlinkClick r:id="rId18" action="ppaction://hlinksldjump"/>
          </p:cNvPr>
          <p:cNvSpPr>
            <a:spLocks noChangeArrowheads="1"/>
          </p:cNvSpPr>
          <p:nvPr/>
        </p:nvSpPr>
        <p:spPr bwMode="auto">
          <a:xfrm rot="5400000">
            <a:off x="5435600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20</a:t>
            </a:r>
          </a:p>
        </p:txBody>
      </p:sp>
      <p:sp>
        <p:nvSpPr>
          <p:cNvPr id="3093" name="AutoShape 21">
            <a:hlinkClick r:id="rId19" action="ppaction://hlinksldjump"/>
          </p:cNvPr>
          <p:cNvSpPr>
            <a:spLocks noChangeArrowheads="1"/>
          </p:cNvSpPr>
          <p:nvPr/>
        </p:nvSpPr>
        <p:spPr bwMode="auto">
          <a:xfrm rot="5400000">
            <a:off x="428466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19</a:t>
            </a:r>
          </a:p>
        </p:txBody>
      </p:sp>
      <p:sp>
        <p:nvSpPr>
          <p:cNvPr id="3094" name="AutoShape 22">
            <a:hlinkClick r:id="rId20" action="ppaction://hlinksldjump"/>
          </p:cNvPr>
          <p:cNvSpPr>
            <a:spLocks noChangeArrowheads="1"/>
          </p:cNvSpPr>
          <p:nvPr/>
        </p:nvSpPr>
        <p:spPr bwMode="auto">
          <a:xfrm rot="5400000">
            <a:off x="313213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18</a:t>
            </a:r>
          </a:p>
        </p:txBody>
      </p:sp>
      <p:sp>
        <p:nvSpPr>
          <p:cNvPr id="3095" name="AutoShape 23">
            <a:hlinkClick r:id="rId21" action="ppaction://hlinksldjump"/>
          </p:cNvPr>
          <p:cNvSpPr>
            <a:spLocks noChangeArrowheads="1"/>
          </p:cNvSpPr>
          <p:nvPr/>
        </p:nvSpPr>
        <p:spPr bwMode="auto">
          <a:xfrm rot="5400000">
            <a:off x="197961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17</a:t>
            </a:r>
          </a:p>
        </p:txBody>
      </p:sp>
      <p:sp>
        <p:nvSpPr>
          <p:cNvPr id="3096" name="AutoShape 24">
            <a:hlinkClick r:id="rId22" action="ppaction://hlinksldjump"/>
          </p:cNvPr>
          <p:cNvSpPr>
            <a:spLocks noChangeArrowheads="1"/>
          </p:cNvSpPr>
          <p:nvPr/>
        </p:nvSpPr>
        <p:spPr bwMode="auto">
          <a:xfrm rot="5400000">
            <a:off x="82708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16</a:t>
            </a:r>
          </a:p>
        </p:txBody>
      </p:sp>
      <p:sp>
        <p:nvSpPr>
          <p:cNvPr id="3097" name="AutoShape 25">
            <a:hlinkClick r:id="rId23" action="ppaction://hlinksldjump"/>
          </p:cNvPr>
          <p:cNvSpPr>
            <a:spLocks noChangeArrowheads="1"/>
          </p:cNvSpPr>
          <p:nvPr/>
        </p:nvSpPr>
        <p:spPr bwMode="auto">
          <a:xfrm rot="5400000">
            <a:off x="6011863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27</a:t>
            </a:r>
          </a:p>
        </p:txBody>
      </p:sp>
      <p:sp>
        <p:nvSpPr>
          <p:cNvPr id="3098" name="AutoShape 26">
            <a:hlinkClick r:id="rId24" action="ppaction://hlinksldjump"/>
          </p:cNvPr>
          <p:cNvSpPr>
            <a:spLocks noChangeArrowheads="1"/>
          </p:cNvSpPr>
          <p:nvPr/>
        </p:nvSpPr>
        <p:spPr bwMode="auto">
          <a:xfrm rot="5400000">
            <a:off x="716438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28</a:t>
            </a:r>
          </a:p>
        </p:txBody>
      </p:sp>
      <p:sp>
        <p:nvSpPr>
          <p:cNvPr id="3099" name="AutoShape 27">
            <a:hlinkClick r:id="rId25" action="ppaction://hlinksldjump"/>
          </p:cNvPr>
          <p:cNvSpPr>
            <a:spLocks noChangeArrowheads="1"/>
          </p:cNvSpPr>
          <p:nvPr/>
        </p:nvSpPr>
        <p:spPr bwMode="auto">
          <a:xfrm rot="5400000">
            <a:off x="485933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26</a:t>
            </a:r>
          </a:p>
        </p:txBody>
      </p:sp>
      <p:sp>
        <p:nvSpPr>
          <p:cNvPr id="3100" name="AutoShape 28">
            <a:hlinkClick r:id="rId26" action="ppaction://hlinksldjump"/>
          </p:cNvPr>
          <p:cNvSpPr>
            <a:spLocks noChangeArrowheads="1"/>
          </p:cNvSpPr>
          <p:nvPr/>
        </p:nvSpPr>
        <p:spPr bwMode="auto">
          <a:xfrm rot="5400000">
            <a:off x="370840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25</a:t>
            </a:r>
          </a:p>
        </p:txBody>
      </p:sp>
      <p:sp>
        <p:nvSpPr>
          <p:cNvPr id="3101" name="AutoShape 29">
            <a:hlinkClick r:id="rId27" action="ppaction://hlinksldjump"/>
          </p:cNvPr>
          <p:cNvSpPr>
            <a:spLocks noChangeArrowheads="1"/>
          </p:cNvSpPr>
          <p:nvPr/>
        </p:nvSpPr>
        <p:spPr bwMode="auto">
          <a:xfrm rot="5400000">
            <a:off x="255587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24</a:t>
            </a:r>
          </a:p>
        </p:txBody>
      </p:sp>
      <p:sp>
        <p:nvSpPr>
          <p:cNvPr id="3102" name="AutoShape 30">
            <a:hlinkClick r:id="rId28" action="ppaction://hlinksldjump"/>
          </p:cNvPr>
          <p:cNvSpPr>
            <a:spLocks noChangeArrowheads="1"/>
          </p:cNvSpPr>
          <p:nvPr/>
        </p:nvSpPr>
        <p:spPr bwMode="auto">
          <a:xfrm rot="5400000">
            <a:off x="140335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23</a:t>
            </a:r>
          </a:p>
        </p:txBody>
      </p:sp>
      <p:sp>
        <p:nvSpPr>
          <p:cNvPr id="3103" name="AutoShape 31">
            <a:hlinkClick r:id="rId29" action="ppaction://hlinksldjump"/>
          </p:cNvPr>
          <p:cNvSpPr>
            <a:spLocks noChangeArrowheads="1"/>
          </p:cNvSpPr>
          <p:nvPr/>
        </p:nvSpPr>
        <p:spPr bwMode="auto">
          <a:xfrm rot="5400000">
            <a:off x="25082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22</a:t>
            </a:r>
          </a:p>
        </p:txBody>
      </p:sp>
      <p:sp>
        <p:nvSpPr>
          <p:cNvPr id="3143" name="AutoShape 71"/>
          <p:cNvSpPr>
            <a:spLocks noChangeArrowheads="1"/>
          </p:cNvSpPr>
          <p:nvPr/>
        </p:nvSpPr>
        <p:spPr bwMode="auto">
          <a:xfrm rot="5400000">
            <a:off x="3708400" y="1889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</a:t>
            </a:r>
          </a:p>
        </p:txBody>
      </p:sp>
      <p:sp>
        <p:nvSpPr>
          <p:cNvPr id="3144" name="AutoShape 72"/>
          <p:cNvSpPr>
            <a:spLocks noChangeArrowheads="1"/>
          </p:cNvSpPr>
          <p:nvPr/>
        </p:nvSpPr>
        <p:spPr bwMode="auto">
          <a:xfrm rot="5400000">
            <a:off x="3132138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</a:t>
            </a:r>
          </a:p>
        </p:txBody>
      </p:sp>
      <p:sp>
        <p:nvSpPr>
          <p:cNvPr id="3145" name="AutoShape 73"/>
          <p:cNvSpPr>
            <a:spLocks noChangeArrowheads="1"/>
          </p:cNvSpPr>
          <p:nvPr/>
        </p:nvSpPr>
        <p:spPr bwMode="auto">
          <a:xfrm rot="5400000">
            <a:off x="4284663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3</a:t>
            </a:r>
          </a:p>
        </p:txBody>
      </p:sp>
      <p:sp>
        <p:nvSpPr>
          <p:cNvPr id="3146" name="AutoShape 74"/>
          <p:cNvSpPr>
            <a:spLocks noChangeArrowheads="1"/>
          </p:cNvSpPr>
          <p:nvPr/>
        </p:nvSpPr>
        <p:spPr bwMode="auto">
          <a:xfrm rot="5400000">
            <a:off x="4859338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6</a:t>
            </a:r>
          </a:p>
        </p:txBody>
      </p:sp>
      <p:sp>
        <p:nvSpPr>
          <p:cNvPr id="3147" name="AutoShape 75"/>
          <p:cNvSpPr>
            <a:spLocks noChangeArrowheads="1"/>
          </p:cNvSpPr>
          <p:nvPr/>
        </p:nvSpPr>
        <p:spPr bwMode="auto">
          <a:xfrm rot="5400000">
            <a:off x="3708400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5</a:t>
            </a:r>
          </a:p>
        </p:txBody>
      </p:sp>
      <p:sp>
        <p:nvSpPr>
          <p:cNvPr id="3148" name="AutoShape 76"/>
          <p:cNvSpPr>
            <a:spLocks noChangeArrowheads="1"/>
          </p:cNvSpPr>
          <p:nvPr/>
        </p:nvSpPr>
        <p:spPr bwMode="auto">
          <a:xfrm rot="5400000">
            <a:off x="2555875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4</a:t>
            </a:r>
          </a:p>
        </p:txBody>
      </p:sp>
      <p:sp>
        <p:nvSpPr>
          <p:cNvPr id="3149" name="AutoShape 77"/>
          <p:cNvSpPr>
            <a:spLocks noChangeArrowheads="1"/>
          </p:cNvSpPr>
          <p:nvPr/>
        </p:nvSpPr>
        <p:spPr bwMode="auto">
          <a:xfrm rot="5400000">
            <a:off x="5435600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10</a:t>
            </a:r>
          </a:p>
        </p:txBody>
      </p:sp>
      <p:sp>
        <p:nvSpPr>
          <p:cNvPr id="3150" name="AutoShape 78"/>
          <p:cNvSpPr>
            <a:spLocks noChangeArrowheads="1"/>
          </p:cNvSpPr>
          <p:nvPr/>
        </p:nvSpPr>
        <p:spPr bwMode="auto">
          <a:xfrm rot="5400000">
            <a:off x="428466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9</a:t>
            </a:r>
          </a:p>
        </p:txBody>
      </p:sp>
      <p:sp>
        <p:nvSpPr>
          <p:cNvPr id="3151" name="AutoShape 79"/>
          <p:cNvSpPr>
            <a:spLocks noChangeArrowheads="1"/>
          </p:cNvSpPr>
          <p:nvPr/>
        </p:nvSpPr>
        <p:spPr bwMode="auto">
          <a:xfrm rot="5400000">
            <a:off x="3132138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8</a:t>
            </a:r>
          </a:p>
        </p:txBody>
      </p:sp>
      <p:sp>
        <p:nvSpPr>
          <p:cNvPr id="3152" name="AutoShape 80"/>
          <p:cNvSpPr>
            <a:spLocks noChangeArrowheads="1"/>
          </p:cNvSpPr>
          <p:nvPr/>
        </p:nvSpPr>
        <p:spPr bwMode="auto">
          <a:xfrm rot="5400000">
            <a:off x="197961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7</a:t>
            </a:r>
          </a:p>
        </p:txBody>
      </p:sp>
      <p:sp>
        <p:nvSpPr>
          <p:cNvPr id="3153" name="AutoShape 81"/>
          <p:cNvSpPr>
            <a:spLocks noChangeArrowheads="1"/>
          </p:cNvSpPr>
          <p:nvPr/>
        </p:nvSpPr>
        <p:spPr bwMode="auto">
          <a:xfrm rot="5400000">
            <a:off x="6011863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15</a:t>
            </a:r>
          </a:p>
        </p:txBody>
      </p:sp>
      <p:sp>
        <p:nvSpPr>
          <p:cNvPr id="3154" name="AutoShape 82"/>
          <p:cNvSpPr>
            <a:spLocks noChangeArrowheads="1"/>
          </p:cNvSpPr>
          <p:nvPr/>
        </p:nvSpPr>
        <p:spPr bwMode="auto">
          <a:xfrm rot="5400000">
            <a:off x="4859338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14</a:t>
            </a:r>
          </a:p>
        </p:txBody>
      </p:sp>
      <p:sp>
        <p:nvSpPr>
          <p:cNvPr id="3156" name="AutoShape 84"/>
          <p:cNvSpPr>
            <a:spLocks noChangeArrowheads="1"/>
          </p:cNvSpPr>
          <p:nvPr/>
        </p:nvSpPr>
        <p:spPr bwMode="auto">
          <a:xfrm rot="5400000">
            <a:off x="2555875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12</a:t>
            </a:r>
          </a:p>
        </p:txBody>
      </p:sp>
      <p:sp>
        <p:nvSpPr>
          <p:cNvPr id="3157" name="AutoShape 85"/>
          <p:cNvSpPr>
            <a:spLocks noChangeArrowheads="1"/>
          </p:cNvSpPr>
          <p:nvPr/>
        </p:nvSpPr>
        <p:spPr bwMode="auto">
          <a:xfrm rot="5400000">
            <a:off x="140335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11</a:t>
            </a:r>
          </a:p>
        </p:txBody>
      </p:sp>
      <p:sp>
        <p:nvSpPr>
          <p:cNvPr id="3158" name="AutoShape 86"/>
          <p:cNvSpPr>
            <a:spLocks noChangeArrowheads="1"/>
          </p:cNvSpPr>
          <p:nvPr/>
        </p:nvSpPr>
        <p:spPr bwMode="auto">
          <a:xfrm rot="5400000">
            <a:off x="6588125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21</a:t>
            </a:r>
          </a:p>
        </p:txBody>
      </p:sp>
      <p:sp>
        <p:nvSpPr>
          <p:cNvPr id="3159" name="AutoShape 87"/>
          <p:cNvSpPr>
            <a:spLocks noChangeArrowheads="1"/>
          </p:cNvSpPr>
          <p:nvPr/>
        </p:nvSpPr>
        <p:spPr bwMode="auto">
          <a:xfrm rot="5400000">
            <a:off x="5435600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20</a:t>
            </a:r>
          </a:p>
        </p:txBody>
      </p:sp>
      <p:sp>
        <p:nvSpPr>
          <p:cNvPr id="3160" name="AutoShape 88"/>
          <p:cNvSpPr>
            <a:spLocks noChangeArrowheads="1"/>
          </p:cNvSpPr>
          <p:nvPr/>
        </p:nvSpPr>
        <p:spPr bwMode="auto">
          <a:xfrm rot="5400000">
            <a:off x="428466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19</a:t>
            </a:r>
          </a:p>
        </p:txBody>
      </p:sp>
      <p:sp>
        <p:nvSpPr>
          <p:cNvPr id="3161" name="AutoShape 89"/>
          <p:cNvSpPr>
            <a:spLocks noChangeArrowheads="1"/>
          </p:cNvSpPr>
          <p:nvPr/>
        </p:nvSpPr>
        <p:spPr bwMode="auto">
          <a:xfrm rot="5400000">
            <a:off x="313213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18</a:t>
            </a:r>
          </a:p>
        </p:txBody>
      </p:sp>
      <p:sp>
        <p:nvSpPr>
          <p:cNvPr id="3162" name="AutoShape 90"/>
          <p:cNvSpPr>
            <a:spLocks noChangeArrowheads="1"/>
          </p:cNvSpPr>
          <p:nvPr/>
        </p:nvSpPr>
        <p:spPr bwMode="auto">
          <a:xfrm rot="5400000">
            <a:off x="197961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17</a:t>
            </a:r>
          </a:p>
        </p:txBody>
      </p:sp>
      <p:sp>
        <p:nvSpPr>
          <p:cNvPr id="3163" name="AutoShape 91"/>
          <p:cNvSpPr>
            <a:spLocks noChangeArrowheads="1"/>
          </p:cNvSpPr>
          <p:nvPr/>
        </p:nvSpPr>
        <p:spPr bwMode="auto">
          <a:xfrm rot="5400000">
            <a:off x="82708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16</a:t>
            </a:r>
          </a:p>
        </p:txBody>
      </p:sp>
      <p:sp>
        <p:nvSpPr>
          <p:cNvPr id="3164" name="AutoShape 92"/>
          <p:cNvSpPr>
            <a:spLocks noChangeArrowheads="1"/>
          </p:cNvSpPr>
          <p:nvPr/>
        </p:nvSpPr>
        <p:spPr bwMode="auto">
          <a:xfrm rot="5400000">
            <a:off x="25082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22</a:t>
            </a:r>
          </a:p>
        </p:txBody>
      </p:sp>
      <p:sp>
        <p:nvSpPr>
          <p:cNvPr id="3165" name="AutoShape 93"/>
          <p:cNvSpPr>
            <a:spLocks noChangeArrowheads="1"/>
          </p:cNvSpPr>
          <p:nvPr/>
        </p:nvSpPr>
        <p:spPr bwMode="auto">
          <a:xfrm rot="5400000">
            <a:off x="140335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23</a:t>
            </a:r>
          </a:p>
        </p:txBody>
      </p:sp>
      <p:sp>
        <p:nvSpPr>
          <p:cNvPr id="3166" name="AutoShape 94"/>
          <p:cNvSpPr>
            <a:spLocks noChangeArrowheads="1"/>
          </p:cNvSpPr>
          <p:nvPr/>
        </p:nvSpPr>
        <p:spPr bwMode="auto">
          <a:xfrm rot="5400000">
            <a:off x="255587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24</a:t>
            </a:r>
          </a:p>
        </p:txBody>
      </p:sp>
      <p:sp>
        <p:nvSpPr>
          <p:cNvPr id="3167" name="AutoShape 95"/>
          <p:cNvSpPr>
            <a:spLocks noChangeArrowheads="1"/>
          </p:cNvSpPr>
          <p:nvPr/>
        </p:nvSpPr>
        <p:spPr bwMode="auto">
          <a:xfrm rot="5400000">
            <a:off x="370840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25</a:t>
            </a:r>
          </a:p>
        </p:txBody>
      </p:sp>
      <p:sp>
        <p:nvSpPr>
          <p:cNvPr id="3168" name="AutoShape 96"/>
          <p:cNvSpPr>
            <a:spLocks noChangeArrowheads="1"/>
          </p:cNvSpPr>
          <p:nvPr/>
        </p:nvSpPr>
        <p:spPr bwMode="auto">
          <a:xfrm rot="5400000">
            <a:off x="485933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26</a:t>
            </a:r>
          </a:p>
        </p:txBody>
      </p:sp>
      <p:sp>
        <p:nvSpPr>
          <p:cNvPr id="3169" name="AutoShape 97"/>
          <p:cNvSpPr>
            <a:spLocks noChangeArrowheads="1"/>
          </p:cNvSpPr>
          <p:nvPr/>
        </p:nvSpPr>
        <p:spPr bwMode="auto">
          <a:xfrm rot="5400000">
            <a:off x="6011863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27</a:t>
            </a:r>
          </a:p>
        </p:txBody>
      </p:sp>
      <p:sp>
        <p:nvSpPr>
          <p:cNvPr id="3170" name="AutoShape 98"/>
          <p:cNvSpPr>
            <a:spLocks noChangeArrowheads="1"/>
          </p:cNvSpPr>
          <p:nvPr/>
        </p:nvSpPr>
        <p:spPr bwMode="auto">
          <a:xfrm rot="5400000">
            <a:off x="716438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28</a:t>
            </a:r>
          </a:p>
        </p:txBody>
      </p:sp>
      <p:sp>
        <p:nvSpPr>
          <p:cNvPr id="3171" name="AutoShape 99"/>
          <p:cNvSpPr>
            <a:spLocks noChangeArrowheads="1"/>
          </p:cNvSpPr>
          <p:nvPr/>
        </p:nvSpPr>
        <p:spPr bwMode="auto">
          <a:xfrm rot="5400000">
            <a:off x="3708400" y="1889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</a:t>
            </a:r>
          </a:p>
        </p:txBody>
      </p:sp>
      <p:sp>
        <p:nvSpPr>
          <p:cNvPr id="3172" name="AutoShape 100"/>
          <p:cNvSpPr>
            <a:spLocks noChangeArrowheads="1"/>
          </p:cNvSpPr>
          <p:nvPr/>
        </p:nvSpPr>
        <p:spPr bwMode="auto">
          <a:xfrm rot="5400000">
            <a:off x="3132138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</a:t>
            </a:r>
          </a:p>
        </p:txBody>
      </p:sp>
      <p:sp>
        <p:nvSpPr>
          <p:cNvPr id="3173" name="AutoShape 101"/>
          <p:cNvSpPr>
            <a:spLocks noChangeArrowheads="1"/>
          </p:cNvSpPr>
          <p:nvPr/>
        </p:nvSpPr>
        <p:spPr bwMode="auto">
          <a:xfrm rot="5400000">
            <a:off x="4284663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3</a:t>
            </a:r>
          </a:p>
        </p:txBody>
      </p:sp>
      <p:sp>
        <p:nvSpPr>
          <p:cNvPr id="3174" name="AutoShape 102"/>
          <p:cNvSpPr>
            <a:spLocks noChangeArrowheads="1"/>
          </p:cNvSpPr>
          <p:nvPr/>
        </p:nvSpPr>
        <p:spPr bwMode="auto">
          <a:xfrm rot="5400000">
            <a:off x="2555875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4</a:t>
            </a:r>
          </a:p>
        </p:txBody>
      </p:sp>
      <p:sp>
        <p:nvSpPr>
          <p:cNvPr id="3175" name="AutoShape 103"/>
          <p:cNvSpPr>
            <a:spLocks noChangeArrowheads="1"/>
          </p:cNvSpPr>
          <p:nvPr/>
        </p:nvSpPr>
        <p:spPr bwMode="auto">
          <a:xfrm rot="5400000">
            <a:off x="3708400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5</a:t>
            </a:r>
          </a:p>
        </p:txBody>
      </p:sp>
      <p:sp>
        <p:nvSpPr>
          <p:cNvPr id="3176" name="AutoShape 104"/>
          <p:cNvSpPr>
            <a:spLocks noChangeArrowheads="1"/>
          </p:cNvSpPr>
          <p:nvPr/>
        </p:nvSpPr>
        <p:spPr bwMode="auto">
          <a:xfrm rot="5400000">
            <a:off x="4859338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6</a:t>
            </a:r>
          </a:p>
        </p:txBody>
      </p:sp>
      <p:sp>
        <p:nvSpPr>
          <p:cNvPr id="3177" name="AutoShape 105"/>
          <p:cNvSpPr>
            <a:spLocks noChangeArrowheads="1"/>
          </p:cNvSpPr>
          <p:nvPr/>
        </p:nvSpPr>
        <p:spPr bwMode="auto">
          <a:xfrm rot="5400000">
            <a:off x="197961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7</a:t>
            </a:r>
          </a:p>
        </p:txBody>
      </p:sp>
      <p:sp>
        <p:nvSpPr>
          <p:cNvPr id="3178" name="AutoShape 106"/>
          <p:cNvSpPr>
            <a:spLocks noChangeArrowheads="1"/>
          </p:cNvSpPr>
          <p:nvPr/>
        </p:nvSpPr>
        <p:spPr bwMode="auto">
          <a:xfrm rot="5400000">
            <a:off x="3132138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8</a:t>
            </a:r>
          </a:p>
        </p:txBody>
      </p:sp>
      <p:sp>
        <p:nvSpPr>
          <p:cNvPr id="3179" name="AutoShape 107"/>
          <p:cNvSpPr>
            <a:spLocks noChangeArrowheads="1"/>
          </p:cNvSpPr>
          <p:nvPr/>
        </p:nvSpPr>
        <p:spPr bwMode="auto">
          <a:xfrm rot="5400000">
            <a:off x="428466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9</a:t>
            </a:r>
          </a:p>
        </p:txBody>
      </p:sp>
      <p:sp>
        <p:nvSpPr>
          <p:cNvPr id="3180" name="AutoShape 108"/>
          <p:cNvSpPr>
            <a:spLocks noChangeArrowheads="1"/>
          </p:cNvSpPr>
          <p:nvPr/>
        </p:nvSpPr>
        <p:spPr bwMode="auto">
          <a:xfrm rot="5400000">
            <a:off x="5435600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10</a:t>
            </a:r>
          </a:p>
        </p:txBody>
      </p:sp>
      <p:sp>
        <p:nvSpPr>
          <p:cNvPr id="3181" name="AutoShape 109"/>
          <p:cNvSpPr>
            <a:spLocks noChangeArrowheads="1"/>
          </p:cNvSpPr>
          <p:nvPr/>
        </p:nvSpPr>
        <p:spPr bwMode="auto">
          <a:xfrm rot="5400000">
            <a:off x="140335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11</a:t>
            </a:r>
          </a:p>
        </p:txBody>
      </p:sp>
      <p:sp>
        <p:nvSpPr>
          <p:cNvPr id="3182" name="AutoShape 110"/>
          <p:cNvSpPr>
            <a:spLocks noChangeArrowheads="1"/>
          </p:cNvSpPr>
          <p:nvPr/>
        </p:nvSpPr>
        <p:spPr bwMode="auto">
          <a:xfrm rot="5400000">
            <a:off x="2555875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12</a:t>
            </a:r>
          </a:p>
        </p:txBody>
      </p:sp>
      <p:sp>
        <p:nvSpPr>
          <p:cNvPr id="3184" name="AutoShape 112"/>
          <p:cNvSpPr>
            <a:spLocks noChangeArrowheads="1"/>
          </p:cNvSpPr>
          <p:nvPr/>
        </p:nvSpPr>
        <p:spPr bwMode="auto">
          <a:xfrm rot="5400000">
            <a:off x="4859338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14</a:t>
            </a:r>
          </a:p>
        </p:txBody>
      </p:sp>
      <p:sp>
        <p:nvSpPr>
          <p:cNvPr id="3185" name="AutoShape 113"/>
          <p:cNvSpPr>
            <a:spLocks noChangeArrowheads="1"/>
          </p:cNvSpPr>
          <p:nvPr/>
        </p:nvSpPr>
        <p:spPr bwMode="auto">
          <a:xfrm rot="5400000">
            <a:off x="6011863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15</a:t>
            </a:r>
          </a:p>
        </p:txBody>
      </p:sp>
      <p:sp>
        <p:nvSpPr>
          <p:cNvPr id="3186" name="AutoShape 114"/>
          <p:cNvSpPr>
            <a:spLocks noChangeArrowheads="1"/>
          </p:cNvSpPr>
          <p:nvPr/>
        </p:nvSpPr>
        <p:spPr bwMode="auto">
          <a:xfrm rot="5400000">
            <a:off x="82708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16</a:t>
            </a:r>
          </a:p>
        </p:txBody>
      </p:sp>
      <p:sp>
        <p:nvSpPr>
          <p:cNvPr id="3187" name="AutoShape 115"/>
          <p:cNvSpPr>
            <a:spLocks noChangeArrowheads="1"/>
          </p:cNvSpPr>
          <p:nvPr/>
        </p:nvSpPr>
        <p:spPr bwMode="auto">
          <a:xfrm rot="5400000">
            <a:off x="197961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17</a:t>
            </a:r>
          </a:p>
        </p:txBody>
      </p:sp>
      <p:sp>
        <p:nvSpPr>
          <p:cNvPr id="3188" name="AutoShape 116"/>
          <p:cNvSpPr>
            <a:spLocks noChangeArrowheads="1"/>
          </p:cNvSpPr>
          <p:nvPr/>
        </p:nvSpPr>
        <p:spPr bwMode="auto">
          <a:xfrm rot="5400000">
            <a:off x="313213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18</a:t>
            </a:r>
          </a:p>
        </p:txBody>
      </p:sp>
      <p:sp>
        <p:nvSpPr>
          <p:cNvPr id="3189" name="AutoShape 117"/>
          <p:cNvSpPr>
            <a:spLocks noChangeArrowheads="1"/>
          </p:cNvSpPr>
          <p:nvPr/>
        </p:nvSpPr>
        <p:spPr bwMode="auto">
          <a:xfrm rot="5400000">
            <a:off x="428466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19</a:t>
            </a:r>
          </a:p>
        </p:txBody>
      </p:sp>
      <p:sp>
        <p:nvSpPr>
          <p:cNvPr id="3190" name="AutoShape 118"/>
          <p:cNvSpPr>
            <a:spLocks noChangeArrowheads="1"/>
          </p:cNvSpPr>
          <p:nvPr/>
        </p:nvSpPr>
        <p:spPr bwMode="auto">
          <a:xfrm rot="5400000">
            <a:off x="5435600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20</a:t>
            </a:r>
          </a:p>
        </p:txBody>
      </p:sp>
      <p:sp>
        <p:nvSpPr>
          <p:cNvPr id="3191" name="AutoShape 119"/>
          <p:cNvSpPr>
            <a:spLocks noChangeArrowheads="1"/>
          </p:cNvSpPr>
          <p:nvPr/>
        </p:nvSpPr>
        <p:spPr bwMode="auto">
          <a:xfrm rot="5400000">
            <a:off x="6588125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21</a:t>
            </a:r>
          </a:p>
        </p:txBody>
      </p:sp>
      <p:sp>
        <p:nvSpPr>
          <p:cNvPr id="3192" name="AutoShape 120"/>
          <p:cNvSpPr>
            <a:spLocks noChangeArrowheads="1"/>
          </p:cNvSpPr>
          <p:nvPr/>
        </p:nvSpPr>
        <p:spPr bwMode="auto">
          <a:xfrm rot="5400000">
            <a:off x="25082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22</a:t>
            </a:r>
          </a:p>
        </p:txBody>
      </p:sp>
      <p:sp>
        <p:nvSpPr>
          <p:cNvPr id="3193" name="AutoShape 121"/>
          <p:cNvSpPr>
            <a:spLocks noChangeArrowheads="1"/>
          </p:cNvSpPr>
          <p:nvPr/>
        </p:nvSpPr>
        <p:spPr bwMode="auto">
          <a:xfrm rot="5400000">
            <a:off x="140335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23</a:t>
            </a:r>
          </a:p>
        </p:txBody>
      </p:sp>
      <p:sp>
        <p:nvSpPr>
          <p:cNvPr id="3194" name="AutoShape 122"/>
          <p:cNvSpPr>
            <a:spLocks noChangeArrowheads="1"/>
          </p:cNvSpPr>
          <p:nvPr/>
        </p:nvSpPr>
        <p:spPr bwMode="auto">
          <a:xfrm rot="5400000">
            <a:off x="255587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24</a:t>
            </a:r>
          </a:p>
        </p:txBody>
      </p:sp>
      <p:sp>
        <p:nvSpPr>
          <p:cNvPr id="3195" name="AutoShape 123"/>
          <p:cNvSpPr>
            <a:spLocks noChangeArrowheads="1"/>
          </p:cNvSpPr>
          <p:nvPr/>
        </p:nvSpPr>
        <p:spPr bwMode="auto">
          <a:xfrm rot="5400000">
            <a:off x="370840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25</a:t>
            </a:r>
          </a:p>
        </p:txBody>
      </p:sp>
      <p:sp>
        <p:nvSpPr>
          <p:cNvPr id="3196" name="AutoShape 124"/>
          <p:cNvSpPr>
            <a:spLocks noChangeArrowheads="1"/>
          </p:cNvSpPr>
          <p:nvPr/>
        </p:nvSpPr>
        <p:spPr bwMode="auto">
          <a:xfrm rot="5400000">
            <a:off x="485933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26</a:t>
            </a:r>
          </a:p>
        </p:txBody>
      </p:sp>
      <p:sp>
        <p:nvSpPr>
          <p:cNvPr id="3197" name="AutoShape 125"/>
          <p:cNvSpPr>
            <a:spLocks noChangeArrowheads="1"/>
          </p:cNvSpPr>
          <p:nvPr/>
        </p:nvSpPr>
        <p:spPr bwMode="auto">
          <a:xfrm rot="5400000">
            <a:off x="6011863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27</a:t>
            </a:r>
          </a:p>
        </p:txBody>
      </p:sp>
      <p:sp>
        <p:nvSpPr>
          <p:cNvPr id="3198" name="AutoShape 126"/>
          <p:cNvSpPr>
            <a:spLocks noChangeArrowheads="1"/>
          </p:cNvSpPr>
          <p:nvPr/>
        </p:nvSpPr>
        <p:spPr bwMode="auto">
          <a:xfrm rot="5400000">
            <a:off x="716438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28</a:t>
            </a:r>
          </a:p>
        </p:txBody>
      </p:sp>
      <p:sp>
        <p:nvSpPr>
          <p:cNvPr id="3199" name="AutoShape 127"/>
          <p:cNvSpPr>
            <a:spLocks noChangeArrowheads="1"/>
          </p:cNvSpPr>
          <p:nvPr/>
        </p:nvSpPr>
        <p:spPr bwMode="auto">
          <a:xfrm rot="5400000">
            <a:off x="3708400" y="1889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>
              <a:defRPr/>
            </a:pPr>
            <a:r>
              <a:rPr lang="cs-CZ" dirty="0"/>
              <a:t>1</a:t>
            </a:r>
          </a:p>
        </p:txBody>
      </p:sp>
      <p:sp>
        <p:nvSpPr>
          <p:cNvPr id="3200" name="AutoShape 128"/>
          <p:cNvSpPr>
            <a:spLocks noChangeArrowheads="1"/>
          </p:cNvSpPr>
          <p:nvPr/>
        </p:nvSpPr>
        <p:spPr bwMode="auto">
          <a:xfrm rot="5400000">
            <a:off x="3132138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</a:t>
            </a:r>
          </a:p>
        </p:txBody>
      </p:sp>
      <p:sp>
        <p:nvSpPr>
          <p:cNvPr id="3201" name="AutoShape 129"/>
          <p:cNvSpPr>
            <a:spLocks noChangeArrowheads="1"/>
          </p:cNvSpPr>
          <p:nvPr/>
        </p:nvSpPr>
        <p:spPr bwMode="auto">
          <a:xfrm rot="5400000">
            <a:off x="4284663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3</a:t>
            </a:r>
          </a:p>
        </p:txBody>
      </p:sp>
      <p:sp>
        <p:nvSpPr>
          <p:cNvPr id="3202" name="AutoShape 130"/>
          <p:cNvSpPr>
            <a:spLocks noChangeArrowheads="1"/>
          </p:cNvSpPr>
          <p:nvPr/>
        </p:nvSpPr>
        <p:spPr bwMode="auto">
          <a:xfrm rot="5400000">
            <a:off x="2555875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4</a:t>
            </a:r>
          </a:p>
        </p:txBody>
      </p:sp>
      <p:sp>
        <p:nvSpPr>
          <p:cNvPr id="3203" name="AutoShape 131"/>
          <p:cNvSpPr>
            <a:spLocks noChangeArrowheads="1"/>
          </p:cNvSpPr>
          <p:nvPr/>
        </p:nvSpPr>
        <p:spPr bwMode="auto">
          <a:xfrm rot="5400000">
            <a:off x="3708400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5</a:t>
            </a:r>
          </a:p>
        </p:txBody>
      </p:sp>
      <p:sp>
        <p:nvSpPr>
          <p:cNvPr id="3204" name="AutoShape 132"/>
          <p:cNvSpPr>
            <a:spLocks noChangeArrowheads="1"/>
          </p:cNvSpPr>
          <p:nvPr/>
        </p:nvSpPr>
        <p:spPr bwMode="auto">
          <a:xfrm rot="5400000">
            <a:off x="4859338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6</a:t>
            </a:r>
          </a:p>
        </p:txBody>
      </p:sp>
      <p:sp>
        <p:nvSpPr>
          <p:cNvPr id="3205" name="AutoShape 133"/>
          <p:cNvSpPr>
            <a:spLocks noChangeArrowheads="1"/>
          </p:cNvSpPr>
          <p:nvPr/>
        </p:nvSpPr>
        <p:spPr bwMode="auto">
          <a:xfrm rot="5400000">
            <a:off x="197961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7</a:t>
            </a:r>
          </a:p>
        </p:txBody>
      </p:sp>
      <p:sp>
        <p:nvSpPr>
          <p:cNvPr id="3206" name="AutoShape 134"/>
          <p:cNvSpPr>
            <a:spLocks noChangeArrowheads="1"/>
          </p:cNvSpPr>
          <p:nvPr/>
        </p:nvSpPr>
        <p:spPr bwMode="auto">
          <a:xfrm rot="5400000">
            <a:off x="3132138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8</a:t>
            </a:r>
          </a:p>
        </p:txBody>
      </p:sp>
      <p:sp>
        <p:nvSpPr>
          <p:cNvPr id="3207" name="AutoShape 135"/>
          <p:cNvSpPr>
            <a:spLocks noChangeArrowheads="1"/>
          </p:cNvSpPr>
          <p:nvPr/>
        </p:nvSpPr>
        <p:spPr bwMode="auto">
          <a:xfrm rot="5400000">
            <a:off x="428466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9</a:t>
            </a:r>
          </a:p>
        </p:txBody>
      </p:sp>
      <p:sp>
        <p:nvSpPr>
          <p:cNvPr id="3208" name="AutoShape 136"/>
          <p:cNvSpPr>
            <a:spLocks noChangeArrowheads="1"/>
          </p:cNvSpPr>
          <p:nvPr/>
        </p:nvSpPr>
        <p:spPr bwMode="auto">
          <a:xfrm rot="5400000">
            <a:off x="5435600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10</a:t>
            </a:r>
          </a:p>
        </p:txBody>
      </p:sp>
      <p:sp>
        <p:nvSpPr>
          <p:cNvPr id="3209" name="AutoShape 137"/>
          <p:cNvSpPr>
            <a:spLocks noChangeArrowheads="1"/>
          </p:cNvSpPr>
          <p:nvPr/>
        </p:nvSpPr>
        <p:spPr bwMode="auto">
          <a:xfrm rot="5400000">
            <a:off x="140335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11</a:t>
            </a:r>
          </a:p>
        </p:txBody>
      </p:sp>
      <p:sp>
        <p:nvSpPr>
          <p:cNvPr id="3210" name="AutoShape 138"/>
          <p:cNvSpPr>
            <a:spLocks noChangeArrowheads="1"/>
          </p:cNvSpPr>
          <p:nvPr/>
        </p:nvSpPr>
        <p:spPr bwMode="auto">
          <a:xfrm rot="5400000">
            <a:off x="2555875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12</a:t>
            </a:r>
          </a:p>
        </p:txBody>
      </p:sp>
      <p:sp>
        <p:nvSpPr>
          <p:cNvPr id="3212" name="AutoShape 140"/>
          <p:cNvSpPr>
            <a:spLocks noChangeArrowheads="1"/>
          </p:cNvSpPr>
          <p:nvPr/>
        </p:nvSpPr>
        <p:spPr bwMode="auto">
          <a:xfrm rot="5400000">
            <a:off x="4859338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14</a:t>
            </a:r>
          </a:p>
        </p:txBody>
      </p:sp>
      <p:sp>
        <p:nvSpPr>
          <p:cNvPr id="3213" name="AutoShape 141"/>
          <p:cNvSpPr>
            <a:spLocks noChangeArrowheads="1"/>
          </p:cNvSpPr>
          <p:nvPr/>
        </p:nvSpPr>
        <p:spPr bwMode="auto">
          <a:xfrm rot="5400000">
            <a:off x="6011863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15</a:t>
            </a:r>
          </a:p>
        </p:txBody>
      </p:sp>
      <p:sp>
        <p:nvSpPr>
          <p:cNvPr id="3214" name="AutoShape 142"/>
          <p:cNvSpPr>
            <a:spLocks noChangeArrowheads="1"/>
          </p:cNvSpPr>
          <p:nvPr/>
        </p:nvSpPr>
        <p:spPr bwMode="auto">
          <a:xfrm rot="5400000">
            <a:off x="82708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16</a:t>
            </a:r>
          </a:p>
        </p:txBody>
      </p:sp>
      <p:sp>
        <p:nvSpPr>
          <p:cNvPr id="3215" name="AutoShape 143"/>
          <p:cNvSpPr>
            <a:spLocks noChangeArrowheads="1"/>
          </p:cNvSpPr>
          <p:nvPr/>
        </p:nvSpPr>
        <p:spPr bwMode="auto">
          <a:xfrm rot="5400000">
            <a:off x="197961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17</a:t>
            </a:r>
          </a:p>
        </p:txBody>
      </p:sp>
      <p:sp>
        <p:nvSpPr>
          <p:cNvPr id="3216" name="AutoShape 144"/>
          <p:cNvSpPr>
            <a:spLocks noChangeArrowheads="1"/>
          </p:cNvSpPr>
          <p:nvPr/>
        </p:nvSpPr>
        <p:spPr bwMode="auto">
          <a:xfrm rot="5400000">
            <a:off x="313213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18</a:t>
            </a:r>
          </a:p>
        </p:txBody>
      </p:sp>
      <p:sp>
        <p:nvSpPr>
          <p:cNvPr id="3217" name="AutoShape 145"/>
          <p:cNvSpPr>
            <a:spLocks noChangeArrowheads="1"/>
          </p:cNvSpPr>
          <p:nvPr/>
        </p:nvSpPr>
        <p:spPr bwMode="auto">
          <a:xfrm rot="5400000">
            <a:off x="428466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19</a:t>
            </a:r>
          </a:p>
        </p:txBody>
      </p:sp>
      <p:sp>
        <p:nvSpPr>
          <p:cNvPr id="3218" name="AutoShape 146"/>
          <p:cNvSpPr>
            <a:spLocks noChangeArrowheads="1"/>
          </p:cNvSpPr>
          <p:nvPr/>
        </p:nvSpPr>
        <p:spPr bwMode="auto">
          <a:xfrm rot="5400000">
            <a:off x="5435600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20</a:t>
            </a:r>
          </a:p>
        </p:txBody>
      </p:sp>
      <p:sp>
        <p:nvSpPr>
          <p:cNvPr id="3219" name="AutoShape 147"/>
          <p:cNvSpPr>
            <a:spLocks noChangeArrowheads="1"/>
          </p:cNvSpPr>
          <p:nvPr/>
        </p:nvSpPr>
        <p:spPr bwMode="auto">
          <a:xfrm rot="5400000">
            <a:off x="6588125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21</a:t>
            </a:r>
          </a:p>
        </p:txBody>
      </p:sp>
      <p:sp>
        <p:nvSpPr>
          <p:cNvPr id="3220" name="AutoShape 148"/>
          <p:cNvSpPr>
            <a:spLocks noChangeArrowheads="1"/>
          </p:cNvSpPr>
          <p:nvPr/>
        </p:nvSpPr>
        <p:spPr bwMode="auto">
          <a:xfrm rot="5400000">
            <a:off x="25082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22</a:t>
            </a:r>
          </a:p>
        </p:txBody>
      </p:sp>
      <p:sp>
        <p:nvSpPr>
          <p:cNvPr id="3221" name="AutoShape 149"/>
          <p:cNvSpPr>
            <a:spLocks noChangeArrowheads="1"/>
          </p:cNvSpPr>
          <p:nvPr/>
        </p:nvSpPr>
        <p:spPr bwMode="auto">
          <a:xfrm rot="5400000">
            <a:off x="140335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23</a:t>
            </a:r>
          </a:p>
        </p:txBody>
      </p:sp>
      <p:sp>
        <p:nvSpPr>
          <p:cNvPr id="3222" name="AutoShape 150"/>
          <p:cNvSpPr>
            <a:spLocks noChangeArrowheads="1"/>
          </p:cNvSpPr>
          <p:nvPr/>
        </p:nvSpPr>
        <p:spPr bwMode="auto">
          <a:xfrm rot="5400000">
            <a:off x="2555875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24</a:t>
            </a:r>
          </a:p>
        </p:txBody>
      </p:sp>
      <p:sp>
        <p:nvSpPr>
          <p:cNvPr id="3223" name="AutoShape 151"/>
          <p:cNvSpPr>
            <a:spLocks noChangeArrowheads="1"/>
          </p:cNvSpPr>
          <p:nvPr/>
        </p:nvSpPr>
        <p:spPr bwMode="auto">
          <a:xfrm rot="5400000">
            <a:off x="3708400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25</a:t>
            </a:r>
          </a:p>
        </p:txBody>
      </p:sp>
      <p:sp>
        <p:nvSpPr>
          <p:cNvPr id="3224" name="AutoShape 152"/>
          <p:cNvSpPr>
            <a:spLocks noChangeArrowheads="1"/>
          </p:cNvSpPr>
          <p:nvPr/>
        </p:nvSpPr>
        <p:spPr bwMode="auto">
          <a:xfrm rot="5400000">
            <a:off x="485933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26</a:t>
            </a:r>
          </a:p>
        </p:txBody>
      </p:sp>
      <p:sp>
        <p:nvSpPr>
          <p:cNvPr id="3225" name="AutoShape 153"/>
          <p:cNvSpPr>
            <a:spLocks noChangeArrowheads="1"/>
          </p:cNvSpPr>
          <p:nvPr/>
        </p:nvSpPr>
        <p:spPr bwMode="auto">
          <a:xfrm rot="5400000">
            <a:off x="6011863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27</a:t>
            </a:r>
          </a:p>
        </p:txBody>
      </p:sp>
      <p:sp>
        <p:nvSpPr>
          <p:cNvPr id="3226" name="AutoShape 154"/>
          <p:cNvSpPr>
            <a:spLocks noChangeArrowheads="1"/>
          </p:cNvSpPr>
          <p:nvPr/>
        </p:nvSpPr>
        <p:spPr bwMode="auto">
          <a:xfrm rot="5400000">
            <a:off x="7164388" y="537368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28</a:t>
            </a:r>
          </a:p>
        </p:txBody>
      </p:sp>
      <p:sp>
        <p:nvSpPr>
          <p:cNvPr id="115" name="Obdélník 114"/>
          <p:cNvSpPr/>
          <p:nvPr/>
        </p:nvSpPr>
        <p:spPr>
          <a:xfrm>
            <a:off x="285750" y="357188"/>
            <a:ext cx="2071688" cy="7699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cs-CZ" sz="4400" dirty="0"/>
              <a:t>AZ kvíz</a:t>
            </a:r>
            <a:endParaRPr lang="cs-CZ" sz="4400" kern="0" dirty="0"/>
          </a:p>
        </p:txBody>
      </p:sp>
      <p:sp>
        <p:nvSpPr>
          <p:cNvPr id="116" name="Obdélník 115"/>
          <p:cNvSpPr/>
          <p:nvPr/>
        </p:nvSpPr>
        <p:spPr>
          <a:xfrm>
            <a:off x="6572250" y="1143000"/>
            <a:ext cx="2071688" cy="76993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cs-CZ" sz="4400" dirty="0"/>
              <a:t>SAVCI</a:t>
            </a:r>
            <a:endParaRPr lang="cs-CZ" sz="4400" kern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0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0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0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0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0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0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0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0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0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 nodeType="clickPar">
                      <p:stCondLst>
                        <p:cond delay="0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0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 nodeType="clickPar">
                      <p:stCondLst>
                        <p:cond delay="0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30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 nodeType="clickPar">
                      <p:stCondLst>
                        <p:cond delay="0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0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 nodeType="clickPar">
                      <p:stCondLst>
                        <p:cond delay="0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5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0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 nodeType="clickPar">
                      <p:stCondLst>
                        <p:cond delay="0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3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0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 nodeType="clickPar">
                      <p:stCondLst>
                        <p:cond delay="0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2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0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 nodeType="clickPar">
                      <p:stCondLst>
                        <p:cond delay="0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 nodeType="clickPar">
                      <p:stCondLst>
                        <p:cond delay="0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 nodeType="clickPar">
                      <p:stCondLst>
                        <p:cond delay="0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2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 nodeType="clickPar">
                      <p:stCondLst>
                        <p:cond delay="0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1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0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0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30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 nodeType="clickPar">
                      <p:stCondLst>
                        <p:cond delay="0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9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0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 nodeType="clickPar">
                      <p:stCondLst>
                        <p:cond delay="0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7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 nodeType="clickPar">
                      <p:stCondLst>
                        <p:cond delay="0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8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3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 nodeType="clickPar">
                      <p:stCondLst>
                        <p:cond delay="0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3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3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 nodeType="clickPar">
                      <p:stCondLst>
                        <p:cond delay="0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4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3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 nodeType="clickPar">
                      <p:stCondLst>
                        <p:cond delay="0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5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3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 nodeType="clickPar">
                      <p:stCondLst>
                        <p:cond delay="0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8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3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 nodeType="clickPar">
                      <p:stCondLst>
                        <p:cond delay="0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7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3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 nodeType="clickPar">
                      <p:stCondLst>
                        <p:cond delay="0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6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3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 nodeType="clickPar">
                      <p:stCondLst>
                        <p:cond delay="0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2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3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 nodeType="clickPar">
                      <p:stCondLst>
                        <p:cond delay="0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1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3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 nodeType="clickPar">
                      <p:stCondLst>
                        <p:cond delay="0"/>
                      </p:stCondLst>
                      <p:childTnLst>
                        <p:par>
                          <p:cTn id="1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0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3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 nodeType="clickPar">
                      <p:stCondLst>
                        <p:cond delay="0"/>
                      </p:stCondLst>
                      <p:childTnLst>
                        <p:par>
                          <p:cTn id="1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3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 nodeType="clickPar">
                      <p:stCondLst>
                        <p:cond delay="0"/>
                      </p:stCondLst>
                      <p:childTnLst>
                        <p:par>
                          <p:cTn id="1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7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31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 nodeType="clickPar">
                      <p:stCondLst>
                        <p:cond delay="0"/>
                      </p:stCondLst>
                      <p:childTnLst>
                        <p:par>
                          <p:cTn id="1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6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31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 nodeType="clickPar">
                      <p:stCondLst>
                        <p:cond delay="0"/>
                      </p:stCondLst>
                      <p:childTnLst>
                        <p:par>
                          <p:cTn id="2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5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3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 nodeType="clickPar">
                      <p:stCondLst>
                        <p:cond delay="0"/>
                      </p:stCondLst>
                      <p:childTnLst>
                        <p:par>
                          <p:cTn id="2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4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3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 nodeType="clickPar">
                      <p:stCondLst>
                        <p:cond delay="0"/>
                      </p:stCondLst>
                      <p:childTnLst>
                        <p:par>
                          <p:cTn id="2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3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31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 nodeType="clickPar">
                      <p:stCondLst>
                        <p:cond delay="0"/>
                      </p:stCondLst>
                      <p:childTnLst>
                        <p:par>
                          <p:cTn id="2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31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 nodeType="clickPar">
                      <p:stCondLst>
                        <p:cond delay="0"/>
                      </p:stCondLst>
                      <p:childTnLst>
                        <p:par>
                          <p:cTn id="2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2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3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 nodeType="clickPar">
                      <p:stCondLst>
                        <p:cond delay="0"/>
                      </p:stCondLst>
                      <p:childTnLst>
                        <p:par>
                          <p:cTn id="2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1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31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 nodeType="clickPar">
                      <p:stCondLst>
                        <p:cond delay="0"/>
                      </p:stCondLst>
                      <p:childTnLst>
                        <p:par>
                          <p:cTn id="2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0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3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 nodeType="clickPar">
                      <p:stCondLst>
                        <p:cond delay="0"/>
                      </p:stCondLst>
                      <p:childTnLst>
                        <p:par>
                          <p:cTn id="2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9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31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 nodeType="clickPar">
                      <p:stCondLst>
                        <p:cond delay="0"/>
                      </p:stCondLst>
                      <p:childTnLst>
                        <p:par>
                          <p:cTn id="2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8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31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 nodeType="clickPar">
                      <p:stCondLst>
                        <p:cond delay="0"/>
                      </p:stCondLst>
                      <p:childTnLst>
                        <p:par>
                          <p:cTn id="2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4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3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 nodeType="clickPar">
                      <p:stCondLst>
                        <p:cond delay="0"/>
                      </p:stCondLst>
                      <p:childTnLst>
                        <p:par>
                          <p:cTn id="2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5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31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 nodeType="clickPar">
                      <p:stCondLst>
                        <p:cond delay="0"/>
                      </p:stCondLst>
                      <p:childTnLst>
                        <p:par>
                          <p:cTn id="2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6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31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 nodeType="clickPar">
                      <p:stCondLst>
                        <p:cond delay="0"/>
                      </p:stCondLst>
                      <p:childTnLst>
                        <p:par>
                          <p:cTn id="2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7"/>
                  </p:tgtEl>
                </p:cond>
              </p:nextCondLst>
            </p:seq>
            <p:seq concurrent="1" nextAc="seek">
              <p:cTn id="267" restart="whenNotActive" fill="hold" evtFilter="cancelBubble" nodeType="interactiveSeq">
                <p:stCondLst>
                  <p:cond evt="onClick" delay="0">
                    <p:tgtEl>
                      <p:spTgt spid="31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8" fill="hold" nodeType="clickPar">
                      <p:stCondLst>
                        <p:cond delay="0"/>
                      </p:stCondLst>
                      <p:childTnLst>
                        <p:par>
                          <p:cTn id="2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8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3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 nodeType="clickPar">
                      <p:stCondLst>
                        <p:cond delay="0"/>
                      </p:stCondLst>
                      <p:childTnLst>
                        <p:par>
                          <p:cTn id="2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9"/>
                  </p:tgtEl>
                </p:cond>
              </p:nextCondLst>
            </p:seq>
            <p:seq concurrent="1" nextAc="seek">
              <p:cTn id="277" restart="whenNotActive" fill="hold" evtFilter="cancelBubble" nodeType="interactiveSeq">
                <p:stCondLst>
                  <p:cond evt="onClick" delay="0">
                    <p:tgtEl>
                      <p:spTgt spid="3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8" fill="hold" nodeType="clickPar">
                      <p:stCondLst>
                        <p:cond delay="0"/>
                      </p:stCondLst>
                      <p:childTnLst>
                        <p:par>
                          <p:cTn id="2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0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3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 nodeType="clickPar">
                      <p:stCondLst>
                        <p:cond delay="0"/>
                      </p:stCondLst>
                      <p:childTnLst>
                        <p:par>
                          <p:cTn id="2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1"/>
                  </p:tgtEl>
                </p:cond>
              </p:nextCondLst>
            </p:seq>
            <p:seq concurrent="1" nextAc="seek">
              <p:cTn id="287" restart="whenNotActive" fill="hold" evtFilter="cancelBubble" nodeType="interactiveSeq">
                <p:stCondLst>
                  <p:cond evt="onClick" delay="0">
                    <p:tgtEl>
                      <p:spTgt spid="3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8" fill="hold" nodeType="clickPar">
                      <p:stCondLst>
                        <p:cond delay="0"/>
                      </p:stCondLst>
                      <p:childTnLst>
                        <p:par>
                          <p:cTn id="2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2"/>
                  </p:tgtEl>
                </p:cond>
              </p:nextCondLst>
            </p:seq>
            <p:seq concurrent="1" nextAc="seek">
              <p:cTn id="292" restart="whenNotActive" fill="hold" evtFilter="cancelBubble" nodeType="interactiveSeq">
                <p:stCondLst>
                  <p:cond evt="onClick" delay="0">
                    <p:tgtEl>
                      <p:spTgt spid="3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3" fill="hold" nodeType="clickPar">
                      <p:stCondLst>
                        <p:cond delay="0"/>
                      </p:stCondLst>
                      <p:childTnLst>
                        <p:par>
                          <p:cTn id="2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3"/>
                  </p:tgtEl>
                </p:cond>
              </p:nextCondLst>
            </p:seq>
            <p:seq concurrent="1" nextAc="seek">
              <p:cTn id="297" restart="whenNotActive" fill="hold" evtFilter="cancelBubble" nodeType="interactiveSeq">
                <p:stCondLst>
                  <p:cond evt="onClick" delay="0">
                    <p:tgtEl>
                      <p:spTgt spid="3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8" fill="hold" nodeType="clickPar">
                      <p:stCondLst>
                        <p:cond delay="0"/>
                      </p:stCondLst>
                      <p:childTnLst>
                        <p:par>
                          <p:cTn id="2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4"/>
                  </p:tgtEl>
                </p:cond>
              </p:nextCondLst>
            </p:seq>
            <p:seq concurrent="1" nextAc="seek">
              <p:cTn id="302" restart="whenNotActive" fill="hold" evtFilter="cancelBubble" nodeType="interactiveSeq">
                <p:stCondLst>
                  <p:cond evt="onClick" delay="0">
                    <p:tgtEl>
                      <p:spTgt spid="31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3" fill="hold" nodeType="clickPar">
                      <p:stCondLst>
                        <p:cond delay="0"/>
                      </p:stCondLst>
                      <p:childTnLst>
                        <p:par>
                          <p:cTn id="3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5"/>
                  </p:tgtEl>
                </p:cond>
              </p:nextCondLst>
            </p:seq>
            <p:seq concurrent="1" nextAc="seek">
              <p:cTn id="307" restart="whenNotActive" fill="hold" evtFilter="cancelBubble" nodeType="interactiveSeq">
                <p:stCondLst>
                  <p:cond evt="onClick" delay="0">
                    <p:tgtEl>
                      <p:spTgt spid="3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8" fill="hold" nodeType="clickPar">
                      <p:stCondLst>
                        <p:cond delay="0"/>
                      </p:stCondLst>
                      <p:childTnLst>
                        <p:par>
                          <p:cTn id="3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6"/>
                  </p:tgtEl>
                </p:cond>
              </p:nextCondLst>
            </p:seq>
            <p:seq concurrent="1" nextAc="seek">
              <p:cTn id="312" restart="whenNotActive" fill="hold" evtFilter="cancelBubble" nodeType="interactiveSeq">
                <p:stCondLst>
                  <p:cond evt="onClick" delay="0">
                    <p:tgtEl>
                      <p:spTgt spid="3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3" fill="hold" nodeType="clickPar">
                      <p:stCondLst>
                        <p:cond delay="0"/>
                      </p:stCondLst>
                      <p:childTnLst>
                        <p:par>
                          <p:cTn id="3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7"/>
                  </p:tgtEl>
                </p:cond>
              </p:nextCondLst>
            </p:seq>
            <p:seq concurrent="1" nextAc="seek">
              <p:cTn id="317" restart="whenNotActive" fill="hold" evtFilter="cancelBubble" nodeType="interactiveSeq">
                <p:stCondLst>
                  <p:cond evt="onClick" delay="0">
                    <p:tgtEl>
                      <p:spTgt spid="31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8" fill="hold" nodeType="clickPar">
                      <p:stCondLst>
                        <p:cond delay="0"/>
                      </p:stCondLst>
                      <p:childTnLst>
                        <p:par>
                          <p:cTn id="3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8"/>
                  </p:tgtEl>
                </p:cond>
              </p:nextCondLst>
            </p:seq>
            <p:seq concurrent="1" nextAc="seek">
              <p:cTn id="322" restart="whenNotActive" fill="hold" evtFilter="cancelBubble" nodeType="interactiveSeq">
                <p:stCondLst>
                  <p:cond evt="onClick" delay="0">
                    <p:tgtEl>
                      <p:spTgt spid="31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3" fill="hold" nodeType="clickPar">
                      <p:stCondLst>
                        <p:cond delay="0"/>
                      </p:stCondLst>
                      <p:childTnLst>
                        <p:par>
                          <p:cTn id="3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9"/>
                  </p:tgtEl>
                </p:cond>
              </p:nextCondLst>
            </p:seq>
            <p:seq concurrent="1" nextAc="seek">
              <p:cTn id="327" restart="whenNotActive" fill="hold" evtFilter="cancelBubble" nodeType="interactiveSeq">
                <p:stCondLst>
                  <p:cond evt="onClick" delay="0">
                    <p:tgtEl>
                      <p:spTgt spid="31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8" fill="hold" nodeType="clickPar">
                      <p:stCondLst>
                        <p:cond delay="0"/>
                      </p:stCondLst>
                      <p:childTnLst>
                        <p:par>
                          <p:cTn id="3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0"/>
                  </p:tgtEl>
                </p:cond>
              </p:nextCondLst>
            </p:seq>
            <p:seq concurrent="1" nextAc="seek">
              <p:cTn id="332" restart="whenNotActive" fill="hold" evtFilter="cancelBubble" nodeType="interactiveSeq">
                <p:stCondLst>
                  <p:cond evt="onClick" delay="0">
                    <p:tgtEl>
                      <p:spTgt spid="3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3" fill="hold" nodeType="clickPar">
                      <p:stCondLst>
                        <p:cond delay="0"/>
                      </p:stCondLst>
                      <p:childTnLst>
                        <p:par>
                          <p:cTn id="3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1"/>
                  </p:tgtEl>
                </p:cond>
              </p:nextCondLst>
            </p:seq>
            <p:seq concurrent="1" nextAc="seek">
              <p:cTn id="337" restart="whenNotActive" fill="hold" evtFilter="cancelBubble" nodeType="interactiveSeq">
                <p:stCondLst>
                  <p:cond evt="onClick" delay="0">
                    <p:tgtEl>
                      <p:spTgt spid="31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8" fill="hold" nodeType="clickPar">
                      <p:stCondLst>
                        <p:cond delay="0"/>
                      </p:stCondLst>
                      <p:childTnLst>
                        <p:par>
                          <p:cTn id="3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2"/>
                  </p:tgtEl>
                </p:cond>
              </p:nextCondLst>
            </p:seq>
            <p:seq concurrent="1" nextAc="seek">
              <p:cTn id="342" restart="whenNotActive" fill="hold" evtFilter="cancelBubble" nodeType="interactiveSeq">
                <p:stCondLst>
                  <p:cond evt="onClick" delay="0">
                    <p:tgtEl>
                      <p:spTgt spid="31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3" fill="hold" nodeType="clickPar">
                      <p:stCondLst>
                        <p:cond delay="0"/>
                      </p:stCondLst>
                      <p:childTnLst>
                        <p:par>
                          <p:cTn id="3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3"/>
                  </p:tgtEl>
                </p:cond>
              </p:nextCondLst>
            </p:seq>
            <p:seq concurrent="1" nextAc="seek">
              <p:cTn id="347" restart="whenNotActive" fill="hold" evtFilter="cancelBubble" nodeType="interactiveSeq">
                <p:stCondLst>
                  <p:cond evt="onClick" delay="0">
                    <p:tgtEl>
                      <p:spTgt spid="31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8" fill="hold" nodeType="clickPar">
                      <p:stCondLst>
                        <p:cond delay="0"/>
                      </p:stCondLst>
                      <p:childTnLst>
                        <p:par>
                          <p:cTn id="3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4"/>
                  </p:tgtEl>
                </p:cond>
              </p:nextCondLst>
            </p:seq>
            <p:seq concurrent="1" nextAc="seek">
              <p:cTn id="352" restart="whenNotActive" fill="hold" evtFilter="cancelBubble" nodeType="interactiveSeq">
                <p:stCondLst>
                  <p:cond evt="onClick" delay="0">
                    <p:tgtEl>
                      <p:spTgt spid="31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3" fill="hold" nodeType="clickPar">
                      <p:stCondLst>
                        <p:cond delay="0"/>
                      </p:stCondLst>
                      <p:childTnLst>
                        <p:par>
                          <p:cTn id="3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5"/>
                  </p:tgtEl>
                </p:cond>
              </p:nextCondLst>
            </p:seq>
            <p:seq concurrent="1" nextAc="seek">
              <p:cTn id="357" restart="whenNotActive" fill="hold" evtFilter="cancelBubble" nodeType="interactiveSeq">
                <p:stCondLst>
                  <p:cond evt="onClick" delay="0">
                    <p:tgtEl>
                      <p:spTgt spid="31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8" fill="hold" nodeType="clickPar">
                      <p:stCondLst>
                        <p:cond delay="0"/>
                      </p:stCondLst>
                      <p:childTnLst>
                        <p:par>
                          <p:cTn id="3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6"/>
                  </p:tgtEl>
                </p:cond>
              </p:nextCondLst>
            </p:seq>
            <p:seq concurrent="1" nextAc="seek">
              <p:cTn id="362" restart="whenNotActive" fill="hold" evtFilter="cancelBubble" nodeType="interactiveSeq">
                <p:stCondLst>
                  <p:cond evt="onClick" delay="0">
                    <p:tgtEl>
                      <p:spTgt spid="31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3" fill="hold" nodeType="clickPar">
                      <p:stCondLst>
                        <p:cond delay="0"/>
                      </p:stCondLst>
                      <p:childTnLst>
                        <p:par>
                          <p:cTn id="3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7"/>
                  </p:tgtEl>
                </p:cond>
              </p:nextCondLst>
            </p:seq>
            <p:seq concurrent="1" nextAc="seek">
              <p:cTn id="367" restart="whenNotActive" fill="hold" evtFilter="cancelBubble" nodeType="interactiveSeq">
                <p:stCondLst>
                  <p:cond evt="onClick" delay="0">
                    <p:tgtEl>
                      <p:spTgt spid="31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8" fill="hold" nodeType="clickPar">
                      <p:stCondLst>
                        <p:cond delay="0"/>
                      </p:stCondLst>
                      <p:childTnLst>
                        <p:par>
                          <p:cTn id="3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8"/>
                  </p:tgtEl>
                </p:cond>
              </p:nextCondLst>
            </p:seq>
            <p:seq concurrent="1" nextAc="seek">
              <p:cTn id="372" restart="whenNotActive" fill="hold" evtFilter="cancelBubble" nodeType="interactiveSeq">
                <p:stCondLst>
                  <p:cond evt="onClick" delay="0">
                    <p:tgtEl>
                      <p:spTgt spid="31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3" fill="hold" nodeType="clickPar">
                      <p:stCondLst>
                        <p:cond delay="0"/>
                      </p:stCondLst>
                      <p:childTnLst>
                        <p:par>
                          <p:cTn id="3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9"/>
                  </p:tgtEl>
                </p:cond>
              </p:nextCondLst>
            </p:seq>
            <p:seq concurrent="1" nextAc="seek">
              <p:cTn id="377" restart="whenNotActive" fill="hold" evtFilter="cancelBubble" nodeType="interactiveSeq">
                <p:stCondLst>
                  <p:cond evt="onClick" delay="0">
                    <p:tgtEl>
                      <p:spTgt spid="31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8" fill="hold" nodeType="clickPar">
                      <p:stCondLst>
                        <p:cond delay="0"/>
                      </p:stCondLst>
                      <p:childTnLst>
                        <p:par>
                          <p:cTn id="3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0"/>
                  </p:tgtEl>
                </p:cond>
              </p:nextCondLst>
            </p:seq>
            <p:seq concurrent="1" nextAc="seek">
              <p:cTn id="382" restart="whenNotActive" fill="hold" evtFilter="cancelBubble" nodeType="interactiveSeq">
                <p:stCondLst>
                  <p:cond evt="onClick" delay="0">
                    <p:tgtEl>
                      <p:spTgt spid="31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3" fill="hold" nodeType="clickPar">
                      <p:stCondLst>
                        <p:cond delay="0"/>
                      </p:stCondLst>
                      <p:childTnLst>
                        <p:par>
                          <p:cTn id="3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1"/>
                  </p:tgtEl>
                </p:cond>
              </p:nextCondLst>
            </p:seq>
            <p:seq concurrent="1" nextAc="seek">
              <p:cTn id="387" restart="whenNotActive" fill="hold" evtFilter="cancelBubble" nodeType="interactiveSeq">
                <p:stCondLst>
                  <p:cond evt="onClick" delay="0">
                    <p:tgtEl>
                      <p:spTgt spid="31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8" fill="hold" nodeType="clickPar">
                      <p:stCondLst>
                        <p:cond delay="0"/>
                      </p:stCondLst>
                      <p:childTnLst>
                        <p:par>
                          <p:cTn id="3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2"/>
                  </p:tgtEl>
                </p:cond>
              </p:nextCondLst>
            </p:seq>
            <p:seq concurrent="1" nextAc="seek">
              <p:cTn id="392" restart="whenNotActive" fill="hold" evtFilter="cancelBubble" nodeType="interactiveSeq">
                <p:stCondLst>
                  <p:cond evt="onClick" delay="0">
                    <p:tgtEl>
                      <p:spTgt spid="31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3" fill="hold" nodeType="clickPar">
                      <p:stCondLst>
                        <p:cond delay="0"/>
                      </p:stCondLst>
                      <p:childTnLst>
                        <p:par>
                          <p:cTn id="3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3"/>
                  </p:tgtEl>
                </p:cond>
              </p:nextCondLst>
            </p:seq>
            <p:seq concurrent="1" nextAc="seek">
              <p:cTn id="397" restart="whenNotActive" fill="hold" evtFilter="cancelBubble" nodeType="interactiveSeq">
                <p:stCondLst>
                  <p:cond evt="onClick" delay="0">
                    <p:tgtEl>
                      <p:spTgt spid="31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8" fill="hold" nodeType="clickPar">
                      <p:stCondLst>
                        <p:cond delay="0"/>
                      </p:stCondLst>
                      <p:childTnLst>
                        <p:par>
                          <p:cTn id="3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4"/>
                  </p:tgtEl>
                </p:cond>
              </p:nextCondLst>
            </p:seq>
            <p:seq concurrent="1" nextAc="seek">
              <p:cTn id="402" restart="whenNotActive" fill="hold" evtFilter="cancelBubble" nodeType="interactiveSeq">
                <p:stCondLst>
                  <p:cond evt="onClick" delay="0">
                    <p:tgtEl>
                      <p:spTgt spid="31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3" fill="hold" nodeType="clickPar">
                      <p:stCondLst>
                        <p:cond delay="0"/>
                      </p:stCondLst>
                      <p:childTnLst>
                        <p:par>
                          <p:cTn id="4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5"/>
                  </p:tgtEl>
                </p:cond>
              </p:nextCondLst>
            </p:seq>
            <p:seq concurrent="1" nextAc="seek">
              <p:cTn id="407" restart="whenNotActive" fill="hold" evtFilter="cancelBubble" nodeType="interactiveSeq">
                <p:stCondLst>
                  <p:cond evt="onClick" delay="0">
                    <p:tgtEl>
                      <p:spTgt spid="3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8" fill="hold" nodeType="clickPar">
                      <p:stCondLst>
                        <p:cond delay="0"/>
                      </p:stCondLst>
                      <p:childTnLst>
                        <p:par>
                          <p:cTn id="4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6"/>
                  </p:tgtEl>
                </p:cond>
              </p:nextCondLst>
            </p:seq>
            <p:seq concurrent="1" nextAc="seek">
              <p:cTn id="412" restart="whenNotActive" fill="hold" evtFilter="cancelBubble" nodeType="interactiveSeq">
                <p:stCondLst>
                  <p:cond evt="onClick" delay="0">
                    <p:tgtEl>
                      <p:spTgt spid="31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3" fill="hold" nodeType="clickPar">
                      <p:stCondLst>
                        <p:cond delay="0"/>
                      </p:stCondLst>
                      <p:childTnLst>
                        <p:par>
                          <p:cTn id="4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7"/>
                  </p:tgtEl>
                </p:cond>
              </p:nextCondLst>
            </p:seq>
            <p:seq concurrent="1" nextAc="seek">
              <p:cTn id="417" restart="whenNotActive" fill="hold" evtFilter="cancelBubble" nodeType="interactiveSeq">
                <p:stCondLst>
                  <p:cond evt="onClick" delay="0">
                    <p:tgtEl>
                      <p:spTgt spid="31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8" fill="hold" nodeType="clickPar">
                      <p:stCondLst>
                        <p:cond delay="0"/>
                      </p:stCondLst>
                      <p:childTnLst>
                        <p:par>
                          <p:cTn id="4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8"/>
                  </p:tgtEl>
                </p:cond>
              </p:nextCondLst>
            </p:seq>
          </p:childTnLst>
        </p:cTn>
      </p:par>
    </p:tnLst>
    <p:bldLst>
      <p:bldP spid="3155" grpId="0" animBg="1"/>
      <p:bldP spid="3183" grpId="0" animBg="1"/>
      <p:bldP spid="3211" grpId="0" animBg="1"/>
      <p:bldP spid="3143" grpId="0" animBg="1"/>
      <p:bldP spid="3144" grpId="0" animBg="1"/>
      <p:bldP spid="3145" grpId="0" animBg="1"/>
      <p:bldP spid="3146" grpId="0" animBg="1"/>
      <p:bldP spid="3147" grpId="0" animBg="1"/>
      <p:bldP spid="3148" grpId="0" animBg="1"/>
      <p:bldP spid="3149" grpId="0" animBg="1"/>
      <p:bldP spid="3150" grpId="0" animBg="1"/>
      <p:bldP spid="3151" grpId="0" animBg="1"/>
      <p:bldP spid="3152" grpId="0" animBg="1"/>
      <p:bldP spid="3153" grpId="0" animBg="1"/>
      <p:bldP spid="3154" grpId="0" animBg="1"/>
      <p:bldP spid="3156" grpId="0" animBg="1"/>
      <p:bldP spid="3157" grpId="0" animBg="1"/>
      <p:bldP spid="3158" grpId="0" animBg="1"/>
      <p:bldP spid="3159" grpId="0" animBg="1"/>
      <p:bldP spid="3160" grpId="0" animBg="1"/>
      <p:bldP spid="3161" grpId="0" animBg="1"/>
      <p:bldP spid="3162" grpId="0" animBg="1"/>
      <p:bldP spid="3163" grpId="0" animBg="1"/>
      <p:bldP spid="3164" grpId="0" animBg="1"/>
      <p:bldP spid="3165" grpId="0" animBg="1"/>
      <p:bldP spid="3166" grpId="0" animBg="1"/>
      <p:bldP spid="3167" grpId="0" animBg="1"/>
      <p:bldP spid="3168" grpId="0" animBg="1"/>
      <p:bldP spid="3169" grpId="0" animBg="1"/>
      <p:bldP spid="3170" grpId="0" animBg="1"/>
      <p:bldP spid="3171" grpId="0" animBg="1"/>
      <p:bldP spid="3172" grpId="0" animBg="1"/>
      <p:bldP spid="3173" grpId="0" animBg="1"/>
      <p:bldP spid="3174" grpId="0" animBg="1"/>
      <p:bldP spid="3175" grpId="0" animBg="1"/>
      <p:bldP spid="3176" grpId="0" animBg="1"/>
      <p:bldP spid="3177" grpId="0" animBg="1"/>
      <p:bldP spid="3178" grpId="0" animBg="1"/>
      <p:bldP spid="3179" grpId="0" animBg="1"/>
      <p:bldP spid="3180" grpId="0" animBg="1"/>
      <p:bldP spid="3181" grpId="0" animBg="1"/>
      <p:bldP spid="3182" grpId="0" animBg="1"/>
      <p:bldP spid="3184" grpId="0" animBg="1"/>
      <p:bldP spid="3185" grpId="0" animBg="1"/>
      <p:bldP spid="3186" grpId="0" animBg="1"/>
      <p:bldP spid="3187" grpId="0" animBg="1"/>
      <p:bldP spid="3188" grpId="0" animBg="1"/>
      <p:bldP spid="3189" grpId="0" animBg="1"/>
      <p:bldP spid="3190" grpId="0" animBg="1"/>
      <p:bldP spid="3191" grpId="0" animBg="1"/>
      <p:bldP spid="3192" grpId="0" animBg="1"/>
      <p:bldP spid="3193" grpId="0" animBg="1"/>
      <p:bldP spid="3194" grpId="0" animBg="1"/>
      <p:bldP spid="3195" grpId="0" animBg="1"/>
      <p:bldP spid="3196" grpId="0" animBg="1"/>
      <p:bldP spid="3197" grpId="0" animBg="1"/>
      <p:bldP spid="3198" grpId="0" animBg="1"/>
      <p:bldP spid="3199" grpId="0" animBg="1"/>
      <p:bldP spid="3200" grpId="0" animBg="1"/>
      <p:bldP spid="3201" grpId="0" animBg="1"/>
      <p:bldP spid="3202" grpId="0" animBg="1"/>
      <p:bldP spid="3203" grpId="0" animBg="1"/>
      <p:bldP spid="3204" grpId="0" animBg="1"/>
      <p:bldP spid="3205" grpId="0" animBg="1"/>
      <p:bldP spid="3206" grpId="0" animBg="1"/>
      <p:bldP spid="3207" grpId="0" animBg="1"/>
      <p:bldP spid="3208" grpId="0" animBg="1"/>
      <p:bldP spid="3209" grpId="0" animBg="1"/>
      <p:bldP spid="3210" grpId="0" animBg="1"/>
      <p:bldP spid="3212" grpId="0" animBg="1"/>
      <p:bldP spid="3213" grpId="0" animBg="1"/>
      <p:bldP spid="3214" grpId="0" animBg="1"/>
      <p:bldP spid="3215" grpId="0" animBg="1"/>
      <p:bldP spid="3216" grpId="0" animBg="1"/>
      <p:bldP spid="3217" grpId="0" animBg="1"/>
      <p:bldP spid="3218" grpId="0" animBg="1"/>
      <p:bldP spid="3219" grpId="0" animBg="1"/>
      <p:bldP spid="3220" grpId="0" animBg="1"/>
      <p:bldP spid="3221" grpId="0" animBg="1"/>
      <p:bldP spid="3222" grpId="0" animBg="1"/>
      <p:bldP spid="3223" grpId="0" animBg="1"/>
      <p:bldP spid="3224" grpId="0" animBg="1"/>
      <p:bldP spid="3225" grpId="0" animBg="1"/>
      <p:bldP spid="32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1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85875"/>
            <a:ext cx="8229600" cy="1714500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mtClean="0"/>
              <a:t>Tkáně na povrchu těla jsou tkáně?</a:t>
            </a:r>
          </a:p>
        </p:txBody>
      </p:sp>
      <p:sp>
        <p:nvSpPr>
          <p:cNvPr id="922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000125" y="5500688"/>
            <a:ext cx="1357313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643188" y="5429250"/>
            <a:ext cx="442912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cs-CZ" sz="2800" kern="0" dirty="0">
                <a:latin typeface="+mn-lt"/>
              </a:rPr>
              <a:t>krycí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cs-CZ" sz="3200" kern="0" dirty="0">
              <a:latin typeface="+mn-lt"/>
            </a:endParaRPr>
          </a:p>
        </p:txBody>
      </p:sp>
      <p:sp>
        <p:nvSpPr>
          <p:cNvPr id="9223" name="Text Box 4"/>
          <p:cNvSpPr txBox="1">
            <a:spLocks noChangeArrowheads="1"/>
          </p:cNvSpPr>
          <p:nvPr/>
        </p:nvSpPr>
        <p:spPr bwMode="auto">
          <a:xfrm rot="10800000" flipV="1">
            <a:off x="5795963" y="4891088"/>
            <a:ext cx="35718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1.</a:t>
            </a:r>
          </a:p>
        </p:txBody>
      </p:sp>
      <p:pic>
        <p:nvPicPr>
          <p:cNvPr id="922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2466975"/>
            <a:ext cx="2690812" cy="2690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2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285750" y="1214438"/>
            <a:ext cx="8643938" cy="1500187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mtClean="0"/>
              <a:t>Tkáně pojivové obsahují mezibuněčnou hmotu a dělíme je do tří skupin. Kterých? </a:t>
            </a:r>
          </a:p>
          <a:p>
            <a:endParaRPr lang="cs-CZ" smtClean="0"/>
          </a:p>
        </p:txBody>
      </p:sp>
      <p:sp>
        <p:nvSpPr>
          <p:cNvPr id="1024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000125" y="5500688"/>
            <a:ext cx="1357313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643188" y="5357813"/>
            <a:ext cx="4786312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cs-CZ" sz="2800" dirty="0"/>
              <a:t>Vazivová, chrupavčitá, kostní</a:t>
            </a:r>
            <a:endParaRPr lang="cs-CZ" sz="3200" kern="0" dirty="0">
              <a:latin typeface="+mn-lt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 rot="10800000" flipV="1">
            <a:off x="8786813" y="5214938"/>
            <a:ext cx="35718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2.</a:t>
            </a:r>
          </a:p>
        </p:txBody>
      </p:sp>
      <p:pic>
        <p:nvPicPr>
          <p:cNvPr id="10248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7388" y="2462213"/>
            <a:ext cx="3619500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9" name="Text Box 4"/>
          <p:cNvSpPr txBox="1">
            <a:spLocks noChangeArrowheads="1"/>
          </p:cNvSpPr>
          <p:nvPr/>
        </p:nvSpPr>
        <p:spPr bwMode="auto">
          <a:xfrm rot="10800000" flipV="1">
            <a:off x="7250113" y="4641850"/>
            <a:ext cx="35877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2.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3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4438"/>
            <a:ext cx="8229600" cy="2071687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z="2800" smtClean="0"/>
              <a:t>Krev a míza jsou tkáně ……………..</a:t>
            </a:r>
          </a:p>
        </p:txBody>
      </p:sp>
      <p:sp>
        <p:nvSpPr>
          <p:cNvPr id="1126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000125" y="5500688"/>
            <a:ext cx="1357313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576513" y="5713413"/>
            <a:ext cx="4572000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cs-CZ" sz="3200" kern="0" dirty="0">
                <a:latin typeface="+mn-lt"/>
              </a:rPr>
              <a:t>tekuté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 rot="10800000" flipV="1">
            <a:off x="6011863" y="4565650"/>
            <a:ext cx="357187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3.</a:t>
            </a:r>
          </a:p>
        </p:txBody>
      </p:sp>
      <p:pic>
        <p:nvPicPr>
          <p:cNvPr id="11272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133600"/>
            <a:ext cx="2341563" cy="269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4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428625" y="1357313"/>
            <a:ext cx="8320088" cy="1423987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mtClean="0"/>
              <a:t>Svalovou tkáň můžeme v lidském těle najít ve třech modifikacích. Vyjmenuj je.</a:t>
            </a:r>
          </a:p>
          <a:p>
            <a:pPr>
              <a:buFontTx/>
              <a:buNone/>
            </a:pPr>
            <a:endParaRPr lang="cs-CZ" smtClean="0"/>
          </a:p>
        </p:txBody>
      </p:sp>
      <p:sp>
        <p:nvSpPr>
          <p:cNvPr id="1229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805488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857250" y="5643563"/>
            <a:ext cx="1357313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 rot="10800000" flipV="1">
            <a:off x="6084888" y="4733925"/>
            <a:ext cx="357187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4.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2455863" y="5584825"/>
            <a:ext cx="44481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cs-CZ" sz="2800"/>
              <a:t>Kosterní, srdeční, hladká</a:t>
            </a:r>
          </a:p>
        </p:txBody>
      </p:sp>
      <p:pic>
        <p:nvPicPr>
          <p:cNvPr id="12296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2781300"/>
            <a:ext cx="2952750" cy="221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5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1828800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mtClean="0"/>
              <a:t>Oporou těla je ………….</a:t>
            </a:r>
          </a:p>
          <a:p>
            <a:pPr algn="ctr">
              <a:buFontTx/>
              <a:buNone/>
            </a:pPr>
            <a:endParaRPr lang="cs-CZ" smtClean="0"/>
          </a:p>
          <a:p>
            <a:endParaRPr lang="cs-CZ" smtClean="0"/>
          </a:p>
        </p:txBody>
      </p:sp>
      <p:sp>
        <p:nvSpPr>
          <p:cNvPr id="1331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44563" y="5672138"/>
            <a:ext cx="1358900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779838" y="5773738"/>
            <a:ext cx="1855787" cy="79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cs-CZ" sz="2800" kern="0" dirty="0">
                <a:latin typeface="+mn-lt"/>
              </a:rPr>
              <a:t>kostra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cs-CZ" sz="3200" kern="0" dirty="0">
              <a:latin typeface="+mn-lt"/>
            </a:endParaRPr>
          </a:p>
        </p:txBody>
      </p:sp>
      <p:pic>
        <p:nvPicPr>
          <p:cNvPr id="13319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563" y="2636838"/>
            <a:ext cx="5748337" cy="276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20" name="Text Box 4"/>
          <p:cNvSpPr txBox="1">
            <a:spLocks noChangeArrowheads="1"/>
          </p:cNvSpPr>
          <p:nvPr/>
        </p:nvSpPr>
        <p:spPr bwMode="auto">
          <a:xfrm rot="10800000" flipV="1">
            <a:off x="7642225" y="5064125"/>
            <a:ext cx="357188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5.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6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85875"/>
            <a:ext cx="4900613" cy="1785938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mtClean="0"/>
              <a:t>Kosti na lidské lebce jsou spojeny?</a:t>
            </a:r>
          </a:p>
        </p:txBody>
      </p:sp>
      <p:sp>
        <p:nvSpPr>
          <p:cNvPr id="1434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14375" y="5643563"/>
            <a:ext cx="1357313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 rot="10800000" flipV="1">
            <a:off x="7496175" y="5013325"/>
            <a:ext cx="357188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6.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2916238" y="5611813"/>
            <a:ext cx="2513012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cs-CZ" sz="2800"/>
              <a:t>švy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endParaRPr lang="cs-CZ" sz="3200"/>
          </a:p>
        </p:txBody>
      </p:sp>
      <p:pic>
        <p:nvPicPr>
          <p:cNvPr id="1434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350" y="2406650"/>
            <a:ext cx="3460750" cy="320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7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500063" y="1214438"/>
            <a:ext cx="7888287" cy="1277937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cs-CZ" sz="2800" smtClean="0"/>
              <a:t>Která kost na lebce je spojena kloubem?</a:t>
            </a:r>
          </a:p>
          <a:p>
            <a:pPr algn="ctr">
              <a:lnSpc>
                <a:spcPct val="90000"/>
              </a:lnSpc>
              <a:buFontTx/>
              <a:buNone/>
            </a:pPr>
            <a:endParaRPr lang="cs-CZ" sz="2800" smtClean="0"/>
          </a:p>
          <a:p>
            <a:pPr>
              <a:lnSpc>
                <a:spcPct val="90000"/>
              </a:lnSpc>
              <a:buFontTx/>
              <a:buNone/>
            </a:pPr>
            <a:endParaRPr lang="cs-CZ" sz="2800" smtClean="0"/>
          </a:p>
          <a:p>
            <a:pPr>
              <a:lnSpc>
                <a:spcPct val="90000"/>
              </a:lnSpc>
              <a:buFontTx/>
              <a:buNone/>
            </a:pPr>
            <a:endParaRPr lang="cs-CZ" sz="2800" smtClean="0"/>
          </a:p>
        </p:txBody>
      </p:sp>
      <p:sp>
        <p:nvSpPr>
          <p:cNvPr id="1536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000125" y="5072063"/>
            <a:ext cx="1357313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143250" y="5715000"/>
            <a:ext cx="4357688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cs-CZ" sz="2800" kern="0" dirty="0">
                <a:latin typeface="+mn-lt"/>
              </a:rPr>
              <a:t>Dolní čelist</a:t>
            </a:r>
            <a:endParaRPr lang="cs-CZ" sz="3200" kern="0" dirty="0">
              <a:latin typeface="+mn-lt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 rot="10800000" flipV="1">
            <a:off x="5781675" y="3786188"/>
            <a:ext cx="357188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7.</a:t>
            </a:r>
          </a:p>
        </p:txBody>
      </p:sp>
      <p:pic>
        <p:nvPicPr>
          <p:cNvPr id="15368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125" y="2349500"/>
            <a:ext cx="2598738" cy="168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8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57313"/>
            <a:ext cx="8043863" cy="3286125"/>
          </a:xfrm>
        </p:spPr>
        <p:txBody>
          <a:bodyPr/>
          <a:lstStyle/>
          <a:p>
            <a:pPr>
              <a:buFontTx/>
              <a:buNone/>
            </a:pPr>
            <a:r>
              <a:rPr lang="cs-CZ" smtClean="0"/>
              <a:t>Nejtvrdší kostí lidského těla je část kosti spánkové. Je to kost …………..</a:t>
            </a:r>
          </a:p>
          <a:p>
            <a:pPr algn="ctr">
              <a:buFontTx/>
              <a:buNone/>
            </a:pPr>
            <a:r>
              <a:rPr lang="cs-CZ" smtClean="0"/>
              <a:t> </a:t>
            </a:r>
          </a:p>
          <a:p>
            <a:pPr algn="ctr">
              <a:buFontTx/>
              <a:buNone/>
            </a:pPr>
            <a:endParaRPr lang="cs-CZ" smtClean="0"/>
          </a:p>
        </p:txBody>
      </p:sp>
      <p:sp>
        <p:nvSpPr>
          <p:cNvPr id="1638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270" name="Text Box 4"/>
          <p:cNvSpPr txBox="1">
            <a:spLocks noChangeArrowheads="1"/>
          </p:cNvSpPr>
          <p:nvPr/>
        </p:nvSpPr>
        <p:spPr bwMode="auto">
          <a:xfrm rot="10800000" flipV="1">
            <a:off x="6215063" y="4943475"/>
            <a:ext cx="357187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8.</a:t>
            </a:r>
          </a:p>
        </p:txBody>
      </p:sp>
      <p:sp>
        <p:nvSpPr>
          <p:cNvPr id="7" name="Obdélník 6"/>
          <p:cNvSpPr/>
          <p:nvPr/>
        </p:nvSpPr>
        <p:spPr>
          <a:xfrm>
            <a:off x="1000125" y="5500688"/>
            <a:ext cx="1357313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2555875" y="5495925"/>
            <a:ext cx="2357438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cs-CZ" sz="2800" kern="0" dirty="0">
                <a:latin typeface="+mn-lt"/>
              </a:rPr>
              <a:t>skalní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cs-CZ" sz="3200" kern="0" dirty="0">
              <a:latin typeface="+mn-lt"/>
            </a:endParaRPr>
          </a:p>
        </p:txBody>
      </p:sp>
      <p:pic>
        <p:nvPicPr>
          <p:cNvPr id="16392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2924175"/>
            <a:ext cx="30480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1270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9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1400175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mtClean="0"/>
              <a:t>Jak vypadají červené krvinky?</a:t>
            </a:r>
          </a:p>
          <a:p>
            <a:pPr>
              <a:buFontTx/>
              <a:buNone/>
            </a:pPr>
            <a:endParaRPr lang="cs-CZ" smtClean="0"/>
          </a:p>
        </p:txBody>
      </p:sp>
      <p:sp>
        <p:nvSpPr>
          <p:cNvPr id="1741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000125" y="4786313"/>
            <a:ext cx="1357313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500313" y="4643438"/>
            <a:ext cx="5214937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cs-CZ" sz="2400" dirty="0"/>
              <a:t>Jsou oválného tvaru, uprostřed promáčklé. Nemají jádro.</a:t>
            </a:r>
            <a:endParaRPr lang="cs-CZ" sz="2400" kern="0" dirty="0"/>
          </a:p>
        </p:txBody>
      </p:sp>
      <p:pic>
        <p:nvPicPr>
          <p:cNvPr id="1741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2266950"/>
            <a:ext cx="1958975" cy="2259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416" name="Text Box 4"/>
          <p:cNvSpPr txBox="1">
            <a:spLocks noChangeArrowheads="1"/>
          </p:cNvSpPr>
          <p:nvPr/>
        </p:nvSpPr>
        <p:spPr bwMode="auto">
          <a:xfrm rot="10800000" flipV="1">
            <a:off x="5867400" y="4264025"/>
            <a:ext cx="357188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9.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10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1685925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mtClean="0"/>
              <a:t>U novorozenců se na lebce dají nahmatat dvě fontanely. Co to je?</a:t>
            </a:r>
          </a:p>
        </p:txBody>
      </p:sp>
      <p:sp>
        <p:nvSpPr>
          <p:cNvPr id="1843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39750" y="5278438"/>
            <a:ext cx="1357313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124075" y="5445125"/>
            <a:ext cx="5940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cs-CZ" sz="2800" kern="0" dirty="0">
                <a:latin typeface="+mn-lt"/>
              </a:rPr>
              <a:t>Vazivové spojení kostí čelních a temenních, spánkové, temenní a týlní</a:t>
            </a:r>
          </a:p>
        </p:txBody>
      </p:sp>
      <p:pic>
        <p:nvPicPr>
          <p:cNvPr id="18439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2727325"/>
            <a:ext cx="2986087" cy="264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40" name="Text Box 4"/>
          <p:cNvSpPr txBox="1">
            <a:spLocks noChangeArrowheads="1"/>
          </p:cNvSpPr>
          <p:nvPr/>
        </p:nvSpPr>
        <p:spPr bwMode="auto">
          <a:xfrm rot="10800000" flipV="1">
            <a:off x="6227763" y="4884738"/>
            <a:ext cx="4318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10.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11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4438"/>
            <a:ext cx="8229600" cy="1143000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mtClean="0"/>
              <a:t>Kosti lebky dělíme na dvě části</a:t>
            </a:r>
          </a:p>
          <a:p>
            <a:pPr algn="ctr">
              <a:buFontTx/>
              <a:buNone/>
            </a:pPr>
            <a:endParaRPr lang="cs-CZ" smtClean="0"/>
          </a:p>
        </p:txBody>
      </p:sp>
      <p:sp>
        <p:nvSpPr>
          <p:cNvPr id="1946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214438" y="5857875"/>
            <a:ext cx="1357312" cy="500063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857500" y="5715000"/>
            <a:ext cx="5000625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cs-CZ" sz="2000" kern="0" dirty="0">
                <a:latin typeface="+mn-lt"/>
              </a:rPr>
              <a:t>Část obličejovou a mozkovou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cs-CZ" sz="3200" kern="0" dirty="0">
              <a:latin typeface="+mn-lt"/>
            </a:endParaRPr>
          </a:p>
        </p:txBody>
      </p:sp>
      <p:pic>
        <p:nvPicPr>
          <p:cNvPr id="19463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100" y="1989138"/>
            <a:ext cx="5257800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64" name="Text Box 4"/>
          <p:cNvSpPr txBox="1">
            <a:spLocks noChangeArrowheads="1"/>
          </p:cNvSpPr>
          <p:nvPr/>
        </p:nvSpPr>
        <p:spPr bwMode="auto">
          <a:xfrm rot="10800000" flipV="1">
            <a:off x="7218363" y="5327650"/>
            <a:ext cx="449262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11.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12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571500" y="1071563"/>
            <a:ext cx="5368925" cy="1000125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mtClean="0"/>
              <a:t>Páteř tvoří</a:t>
            </a:r>
          </a:p>
        </p:txBody>
      </p:sp>
      <p:sp>
        <p:nvSpPr>
          <p:cNvPr id="2048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43000" y="5857875"/>
            <a:ext cx="1357313" cy="500063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42938" y="2500313"/>
            <a:ext cx="4357687" cy="235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cs-CZ" sz="2800"/>
              <a:t>33 - 34 obratlů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endParaRPr lang="cs-CZ" sz="320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 rot="10800000" flipV="1">
            <a:off x="7496175" y="5929313"/>
            <a:ext cx="433388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12.</a:t>
            </a:r>
          </a:p>
        </p:txBody>
      </p:sp>
      <p:pic>
        <p:nvPicPr>
          <p:cNvPr id="20488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762000"/>
            <a:ext cx="1700212" cy="583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13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4438"/>
            <a:ext cx="8229600" cy="928687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mtClean="0"/>
              <a:t>Největší obratle jsou</a:t>
            </a:r>
          </a:p>
          <a:p>
            <a:pPr>
              <a:buFontTx/>
              <a:buNone/>
            </a:pPr>
            <a:endParaRPr lang="cs-CZ" smtClean="0"/>
          </a:p>
        </p:txBody>
      </p:sp>
      <p:sp>
        <p:nvSpPr>
          <p:cNvPr id="2150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000125" y="5500688"/>
            <a:ext cx="1357313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428875" y="5357813"/>
            <a:ext cx="4786313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cs-CZ" sz="2800"/>
              <a:t>bederní obratle</a:t>
            </a:r>
            <a:endParaRPr lang="cs-CZ" sz="320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14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1257300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mtClean="0"/>
              <a:t>Páteř je dvojnásobně esovitě prohnutá. Jaká prohnutí to jsou?</a:t>
            </a:r>
          </a:p>
          <a:p>
            <a:pPr>
              <a:buFontTx/>
              <a:buNone/>
            </a:pPr>
            <a:endParaRPr lang="cs-CZ" smtClean="0"/>
          </a:p>
        </p:txBody>
      </p:sp>
      <p:sp>
        <p:nvSpPr>
          <p:cNvPr id="2253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000125" y="4929188"/>
            <a:ext cx="1357313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643188" y="4652963"/>
            <a:ext cx="4929187" cy="202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cs-CZ" sz="2800" kern="0" dirty="0">
                <a:latin typeface="+mn-lt"/>
              </a:rPr>
              <a:t>    </a:t>
            </a:r>
            <a:r>
              <a:rPr lang="cs-CZ" sz="2400" kern="0" dirty="0">
                <a:latin typeface="+mn-lt"/>
              </a:rPr>
              <a:t>zakřivení dopředu krční a bederní páteře - lordóza</a:t>
            </a:r>
          </a:p>
          <a:p>
            <a:pPr marL="342900" indent="-342900" algn="ctr">
              <a:spcBef>
                <a:spcPct val="20000"/>
              </a:spcBef>
              <a:defRPr/>
            </a:pPr>
            <a:r>
              <a:rPr lang="cs-CZ" sz="2400" kern="0" dirty="0">
                <a:latin typeface="+mn-lt"/>
              </a:rPr>
              <a:t>    zakřivení dozadu hrudní páteře a kosti křížové - kyfóza</a:t>
            </a:r>
          </a:p>
          <a:p>
            <a:pPr>
              <a:spcBef>
                <a:spcPct val="20000"/>
              </a:spcBef>
              <a:defRPr/>
            </a:pPr>
            <a:endParaRPr lang="cs-CZ" sz="3200" kern="0" dirty="0">
              <a:latin typeface="+mn-lt"/>
            </a:endParaRPr>
          </a:p>
        </p:txBody>
      </p:sp>
      <p:pic>
        <p:nvPicPr>
          <p:cNvPr id="2253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2420938"/>
            <a:ext cx="598487" cy="2052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536" name="Text Box 4"/>
          <p:cNvSpPr txBox="1">
            <a:spLocks noChangeArrowheads="1"/>
          </p:cNvSpPr>
          <p:nvPr/>
        </p:nvSpPr>
        <p:spPr bwMode="auto">
          <a:xfrm rot="10800000" flipV="1">
            <a:off x="7161213" y="4235450"/>
            <a:ext cx="411162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13.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15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85875"/>
            <a:ext cx="5614988" cy="1357313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mtClean="0"/>
              <a:t>Obratel se skládá z …..</a:t>
            </a:r>
          </a:p>
          <a:p>
            <a:endParaRPr lang="cs-CZ" smtClean="0"/>
          </a:p>
        </p:txBody>
      </p:sp>
      <p:sp>
        <p:nvSpPr>
          <p:cNvPr id="2355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285875" y="5143500"/>
            <a:ext cx="1357313" cy="500063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786063" y="4786313"/>
            <a:ext cx="357187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cs-CZ" sz="3200" kern="0" dirty="0">
              <a:latin typeface="+mn-lt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786063" y="5214938"/>
            <a:ext cx="4929187" cy="9540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cs-CZ" sz="2800" kern="0" dirty="0"/>
              <a:t>Těla příčných výběžků, trnového výběžku a otvoru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 rot="10800000" flipV="1">
            <a:off x="7019925" y="4221163"/>
            <a:ext cx="5715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14.</a:t>
            </a:r>
          </a:p>
        </p:txBody>
      </p:sp>
      <p:pic>
        <p:nvPicPr>
          <p:cNvPr id="23561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062163"/>
            <a:ext cx="4286250" cy="273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16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85875"/>
            <a:ext cx="8229600" cy="1285875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mtClean="0"/>
              <a:t>5 srostlých obratlů tvoří kost os sacrum. Je to kost ……….</a:t>
            </a:r>
          </a:p>
          <a:p>
            <a:pPr>
              <a:buFontTx/>
              <a:buNone/>
            </a:pPr>
            <a:endParaRPr lang="cs-CZ" smtClean="0"/>
          </a:p>
        </p:txBody>
      </p:sp>
      <p:sp>
        <p:nvSpPr>
          <p:cNvPr id="2458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000125" y="6000750"/>
            <a:ext cx="1357313" cy="500063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714625" y="5886450"/>
            <a:ext cx="4572000" cy="75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cs-CZ" sz="2400"/>
              <a:t>křížová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 rot="10800000" flipV="1">
            <a:off x="6453188" y="4851400"/>
            <a:ext cx="5715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15.</a:t>
            </a:r>
          </a:p>
        </p:txBody>
      </p:sp>
      <p:pic>
        <p:nvPicPr>
          <p:cNvPr id="24584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2781300"/>
            <a:ext cx="3536950" cy="2332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17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43000"/>
            <a:ext cx="8229600" cy="1071563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mtClean="0"/>
              <a:t>Páteř je zakončena kostí ……….</a:t>
            </a:r>
          </a:p>
          <a:p>
            <a:pPr>
              <a:buFontTx/>
              <a:buNone/>
            </a:pPr>
            <a:endParaRPr lang="cs-CZ" smtClean="0"/>
          </a:p>
        </p:txBody>
      </p:sp>
      <p:sp>
        <p:nvSpPr>
          <p:cNvPr id="2560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486" name="Text Box 4"/>
          <p:cNvSpPr txBox="1">
            <a:spLocks noChangeArrowheads="1"/>
          </p:cNvSpPr>
          <p:nvPr/>
        </p:nvSpPr>
        <p:spPr bwMode="auto">
          <a:xfrm rot="10800000" flipV="1">
            <a:off x="4110038" y="5238750"/>
            <a:ext cx="4286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16.</a:t>
            </a:r>
          </a:p>
        </p:txBody>
      </p:sp>
      <p:sp>
        <p:nvSpPr>
          <p:cNvPr id="7" name="Obdélník 6"/>
          <p:cNvSpPr/>
          <p:nvPr/>
        </p:nvSpPr>
        <p:spPr>
          <a:xfrm>
            <a:off x="500063" y="5500688"/>
            <a:ext cx="1357312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2571750" y="5643563"/>
            <a:ext cx="52863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cs-CZ" sz="2400" dirty="0"/>
              <a:t>kostrční</a:t>
            </a:r>
            <a:endParaRPr lang="cs-CZ" sz="2400" kern="0" dirty="0">
              <a:latin typeface="+mn-lt"/>
            </a:endParaRPr>
          </a:p>
        </p:txBody>
      </p:sp>
      <p:pic>
        <p:nvPicPr>
          <p:cNvPr id="25608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2066925"/>
            <a:ext cx="1538288" cy="400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0486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18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285750" y="1143000"/>
            <a:ext cx="8643938" cy="1000125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mtClean="0"/>
              <a:t>Můžeme mezi ploché kosti v lidském těle zařadit hrudní kost?</a:t>
            </a:r>
          </a:p>
          <a:p>
            <a:pPr>
              <a:buFontTx/>
              <a:buNone/>
            </a:pPr>
            <a:endParaRPr lang="cs-CZ" smtClean="0"/>
          </a:p>
        </p:txBody>
      </p:sp>
      <p:sp>
        <p:nvSpPr>
          <p:cNvPr id="2662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42938" y="5715000"/>
            <a:ext cx="1357312" cy="500063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82588" y="3933825"/>
            <a:ext cx="1741487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cs-CZ" sz="2800" kern="0" dirty="0">
                <a:latin typeface="+mn-lt"/>
              </a:rPr>
              <a:t>ano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286625" y="5357813"/>
            <a:ext cx="62706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17.</a:t>
            </a:r>
          </a:p>
        </p:txBody>
      </p:sp>
      <p:pic>
        <p:nvPicPr>
          <p:cNvPr id="26632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425" y="2565400"/>
            <a:ext cx="2838450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19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571500" y="1357313"/>
            <a:ext cx="6786563" cy="1285875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mtClean="0"/>
              <a:t>Kost pánevní se srůstá z kostí</a:t>
            </a:r>
          </a:p>
          <a:p>
            <a:pPr>
              <a:buFontTx/>
              <a:buNone/>
            </a:pPr>
            <a:endParaRPr lang="cs-CZ" smtClean="0"/>
          </a:p>
        </p:txBody>
      </p:sp>
      <p:sp>
        <p:nvSpPr>
          <p:cNvPr id="2765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71500" y="5273675"/>
            <a:ext cx="1357313" cy="500063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143125" y="5773738"/>
            <a:ext cx="5000625" cy="98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cs-CZ" sz="2800" kern="0" dirty="0">
                <a:latin typeface="+mn-lt"/>
              </a:rPr>
              <a:t>Sedací, stydké a kyčelní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 rot="10800000" flipV="1">
            <a:off x="6516688" y="5091113"/>
            <a:ext cx="50006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18.</a:t>
            </a:r>
          </a:p>
        </p:txBody>
      </p:sp>
      <p:pic>
        <p:nvPicPr>
          <p:cNvPr id="2765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2324100"/>
            <a:ext cx="3749675" cy="302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20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4438"/>
            <a:ext cx="8229600" cy="857250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mtClean="0"/>
              <a:t>Hrudník tvoří  … párů žeber</a:t>
            </a:r>
          </a:p>
          <a:p>
            <a:pPr>
              <a:buFontTx/>
              <a:buNone/>
            </a:pPr>
            <a:endParaRPr lang="cs-CZ" smtClean="0"/>
          </a:p>
        </p:txBody>
      </p:sp>
      <p:sp>
        <p:nvSpPr>
          <p:cNvPr id="2867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000125" y="5929313"/>
            <a:ext cx="1357313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714625" y="5643563"/>
            <a:ext cx="5214938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cs-CZ" sz="2800" kern="0" dirty="0">
                <a:latin typeface="+mn-lt"/>
              </a:rPr>
              <a:t>12 párů</a:t>
            </a:r>
            <a:endParaRPr lang="cs-CZ" sz="3200" kern="0" dirty="0">
              <a:latin typeface="+mn-lt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 rot="10800000" flipV="1">
            <a:off x="5724525" y="5024438"/>
            <a:ext cx="50006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19.</a:t>
            </a:r>
          </a:p>
        </p:txBody>
      </p:sp>
      <p:pic>
        <p:nvPicPr>
          <p:cNvPr id="28680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425" y="1924050"/>
            <a:ext cx="2441575" cy="336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21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85875"/>
            <a:ext cx="8229600" cy="1279525"/>
          </a:xfrm>
        </p:spPr>
        <p:txBody>
          <a:bodyPr/>
          <a:lstStyle/>
          <a:p>
            <a:pPr marL="365125" indent="-255588" algn="ctr">
              <a:buFontTx/>
              <a:buNone/>
            </a:pPr>
            <a:r>
              <a:rPr lang="cs-CZ" smtClean="0"/>
              <a:t>Nepravá žebra přirůstají chrupavkou k poslednímu pravému žebru. Nepravých žeber máme?</a:t>
            </a:r>
          </a:p>
        </p:txBody>
      </p:sp>
      <p:sp>
        <p:nvSpPr>
          <p:cNvPr id="2970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857250" y="5378450"/>
            <a:ext cx="1357313" cy="500063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411413" y="5373688"/>
            <a:ext cx="3667125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cs-CZ" sz="2800"/>
              <a:t>tři páry</a:t>
            </a:r>
            <a:endParaRPr lang="cs-CZ" sz="3200"/>
          </a:p>
        </p:txBody>
      </p:sp>
      <p:pic>
        <p:nvPicPr>
          <p:cNvPr id="29703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1325" y="2492375"/>
            <a:ext cx="2384425" cy="327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704" name="Text Box 4"/>
          <p:cNvSpPr txBox="1">
            <a:spLocks noChangeArrowheads="1"/>
          </p:cNvSpPr>
          <p:nvPr/>
        </p:nvSpPr>
        <p:spPr bwMode="auto">
          <a:xfrm rot="10800000" flipV="1">
            <a:off x="8045450" y="5246688"/>
            <a:ext cx="414338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20.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22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85875"/>
            <a:ext cx="8229600" cy="1285875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cs-CZ" smtClean="0"/>
              <a:t>K pletenci horní končetiny patří i esovitě prohnutá kost. Je to kost ……… </a:t>
            </a:r>
          </a:p>
          <a:p>
            <a:pPr>
              <a:lnSpc>
                <a:spcPct val="90000"/>
              </a:lnSpc>
              <a:buFontTx/>
              <a:buNone/>
            </a:pPr>
            <a:endParaRPr lang="cs-CZ" smtClean="0"/>
          </a:p>
        </p:txBody>
      </p:sp>
      <p:sp>
        <p:nvSpPr>
          <p:cNvPr id="3072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214438" y="5857875"/>
            <a:ext cx="1357312" cy="500063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786063" y="5786438"/>
            <a:ext cx="416242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cs-CZ" sz="2800"/>
              <a:t>Klíční - clavicula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endParaRPr lang="cs-CZ" sz="320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 rot="10800000" flipV="1">
            <a:off x="8042275" y="4868863"/>
            <a:ext cx="5715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21.</a:t>
            </a:r>
          </a:p>
        </p:txBody>
      </p:sp>
      <p:pic>
        <p:nvPicPr>
          <p:cNvPr id="30728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775" y="2997200"/>
            <a:ext cx="57150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23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341438"/>
            <a:ext cx="8229600" cy="4768850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mtClean="0"/>
              <a:t>Největší kostí v lidském těle je kost?</a:t>
            </a:r>
          </a:p>
          <a:p>
            <a:pPr>
              <a:buFontTx/>
              <a:buNone/>
            </a:pPr>
            <a:endParaRPr lang="cs-CZ" smtClean="0"/>
          </a:p>
        </p:txBody>
      </p:sp>
      <p:sp>
        <p:nvSpPr>
          <p:cNvPr id="3174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071563" y="5572125"/>
            <a:ext cx="1357312" cy="500063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855663" y="3749675"/>
            <a:ext cx="5445125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cs-CZ" sz="3200"/>
              <a:t>stehenní - femur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 rot="10800000" flipV="1">
            <a:off x="8007350" y="5310188"/>
            <a:ext cx="5715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22.</a:t>
            </a:r>
          </a:p>
        </p:txBody>
      </p:sp>
      <p:pic>
        <p:nvPicPr>
          <p:cNvPr id="31752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1916113"/>
            <a:ext cx="1787525" cy="479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24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57313"/>
            <a:ext cx="8229600" cy="1571625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mtClean="0"/>
              <a:t>Patella kryje kloub</a:t>
            </a:r>
            <a:endParaRPr lang="cs-CZ" i="1" smtClean="0"/>
          </a:p>
          <a:p>
            <a:pPr>
              <a:buFontTx/>
              <a:buNone/>
            </a:pPr>
            <a:endParaRPr lang="cs-CZ" smtClean="0"/>
          </a:p>
        </p:txBody>
      </p:sp>
      <p:sp>
        <p:nvSpPr>
          <p:cNvPr id="3277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214438" y="5643563"/>
            <a:ext cx="1357312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928938" y="5929313"/>
            <a:ext cx="3500437" cy="61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cs-CZ" sz="2800" kern="0" dirty="0">
                <a:latin typeface="+mn-lt"/>
              </a:rPr>
              <a:t>kolenní</a:t>
            </a:r>
            <a:endParaRPr lang="cs-CZ" sz="3200" kern="0" dirty="0">
              <a:latin typeface="+mn-lt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 rot="10800000" flipV="1">
            <a:off x="7286625" y="5786438"/>
            <a:ext cx="5715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23.</a:t>
            </a:r>
          </a:p>
        </p:txBody>
      </p:sp>
      <p:pic>
        <p:nvPicPr>
          <p:cNvPr id="3277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343150"/>
            <a:ext cx="3433762" cy="3433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25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85875"/>
            <a:ext cx="8229600" cy="642938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mtClean="0"/>
              <a:t>Kloub hlezenní je ……….?</a:t>
            </a:r>
          </a:p>
          <a:p>
            <a:pPr>
              <a:buFontTx/>
              <a:buNone/>
            </a:pPr>
            <a:endParaRPr lang="cs-CZ" smtClean="0"/>
          </a:p>
        </p:txBody>
      </p:sp>
      <p:sp>
        <p:nvSpPr>
          <p:cNvPr id="3379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43000" y="5715000"/>
            <a:ext cx="1357313" cy="500063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857500" y="5786438"/>
            <a:ext cx="4071938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cs-CZ" sz="2800" kern="0" dirty="0">
                <a:latin typeface="+mn-lt"/>
              </a:rPr>
              <a:t>kotník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cs-CZ" sz="3200" kern="0" dirty="0">
              <a:latin typeface="+mn-lt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26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1900238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mtClean="0"/>
              <a:t>Kost je tvořena?</a:t>
            </a:r>
          </a:p>
          <a:p>
            <a:pPr algn="ctr">
              <a:buFontTx/>
              <a:buNone/>
            </a:pPr>
            <a:endParaRPr lang="cs-CZ" smtClean="0"/>
          </a:p>
          <a:p>
            <a:endParaRPr lang="cs-CZ" smtClean="0"/>
          </a:p>
        </p:txBody>
      </p:sp>
      <p:sp>
        <p:nvSpPr>
          <p:cNvPr id="3482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43000" y="4929188"/>
            <a:ext cx="1357313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786063" y="4857750"/>
            <a:ext cx="3802062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cs-CZ" sz="2800" kern="0" dirty="0"/>
              <a:t>Hutné části, okostice, kostní dřeně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cs-CZ" sz="3200" kern="0" dirty="0">
              <a:latin typeface="+mn-lt"/>
            </a:endParaRPr>
          </a:p>
        </p:txBody>
      </p:sp>
      <p:pic>
        <p:nvPicPr>
          <p:cNvPr id="34823" name="Picture 8" descr="C:\Users\Petr\Desktop\škola\Přírodopis\přírodopis 8\Illu_compact_spongy_bon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2133600"/>
            <a:ext cx="4440237" cy="256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4" name="Text Box 4"/>
          <p:cNvSpPr txBox="1">
            <a:spLocks noChangeArrowheads="1"/>
          </p:cNvSpPr>
          <p:nvPr/>
        </p:nvSpPr>
        <p:spPr bwMode="auto">
          <a:xfrm rot="10800000" flipV="1">
            <a:off x="5929313" y="4221163"/>
            <a:ext cx="44291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100"/>
              <a:t>24.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mtClean="0"/>
              <a:t>27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1471613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mtClean="0"/>
              <a:t>Růst kosti do délky probíhá v ………..</a:t>
            </a:r>
          </a:p>
          <a:p>
            <a:pPr>
              <a:buFontTx/>
              <a:buNone/>
            </a:pPr>
            <a:endParaRPr lang="cs-CZ" smtClean="0"/>
          </a:p>
        </p:txBody>
      </p:sp>
      <p:sp>
        <p:nvSpPr>
          <p:cNvPr id="3584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857250" y="4714875"/>
            <a:ext cx="1357313" cy="500063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214563" y="5375275"/>
            <a:ext cx="5643562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cs-CZ" sz="2800"/>
              <a:t>Růstových chrupavkách</a:t>
            </a:r>
            <a:endParaRPr lang="cs-CZ" sz="320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22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mtClean="0"/>
              <a:t>28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85875"/>
            <a:ext cx="8229600" cy="1428750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smtClean="0"/>
              <a:t>Který vitamín je důležitý pro tvorbu kostí?</a:t>
            </a:r>
          </a:p>
          <a:p>
            <a:endParaRPr lang="cs-CZ" smtClean="0"/>
          </a:p>
        </p:txBody>
      </p:sp>
      <p:sp>
        <p:nvSpPr>
          <p:cNvPr id="3686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28688" y="5357813"/>
            <a:ext cx="1357312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643188" y="5303838"/>
            <a:ext cx="4376737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400"/>
              <a:t>Vitamín D</a:t>
            </a:r>
            <a:r>
              <a:rPr lang="cs-CZ" sz="2800" i="1"/>
              <a:t/>
            </a:r>
            <a:br>
              <a:rPr lang="cs-CZ" sz="2800" i="1"/>
            </a:br>
            <a:endParaRPr lang="cs-CZ" sz="2800"/>
          </a:p>
          <a:p>
            <a:pPr eaLnBrk="1" hangingPunct="1">
              <a:spcBef>
                <a:spcPct val="20000"/>
              </a:spcBef>
              <a:buFontTx/>
              <a:buChar char="•"/>
            </a:pPr>
            <a:endParaRPr lang="cs-CZ" sz="320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Nadpis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9286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Zdroje:</a:t>
            </a:r>
          </a:p>
        </p:txBody>
      </p:sp>
      <p:sp>
        <p:nvSpPr>
          <p:cNvPr id="32771" name="Zástupný symbol pro obsah 2"/>
          <p:cNvSpPr>
            <a:spLocks noGrp="1"/>
          </p:cNvSpPr>
          <p:nvPr>
            <p:ph idx="1"/>
          </p:nvPr>
        </p:nvSpPr>
        <p:spPr>
          <a:xfrm>
            <a:off x="0" y="857250"/>
            <a:ext cx="9144000" cy="5715000"/>
          </a:xfrm>
        </p:spPr>
        <p:txBody>
          <a:bodyPr rtlCol="0">
            <a:normAutofit lnSpcReduction="10000"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300" dirty="0" smtClean="0">
                <a:cs typeface="Arial" charset="0"/>
              </a:rPr>
              <a:t>Všechny uveřejněné odkazy [cit. 2013-02-02]. Dostupné pod licencí </a:t>
            </a:r>
            <a:r>
              <a:rPr lang="cs-CZ" sz="1300" dirty="0" err="1" smtClean="0">
                <a:cs typeface="Arial" charset="0"/>
              </a:rPr>
              <a:t>Creative</a:t>
            </a:r>
            <a:r>
              <a:rPr lang="cs-CZ" sz="1300" dirty="0" smtClean="0">
                <a:cs typeface="Arial" charset="0"/>
              </a:rPr>
              <a:t> </a:t>
            </a:r>
            <a:r>
              <a:rPr lang="cs-CZ" sz="1300" dirty="0" err="1" smtClean="0">
                <a:cs typeface="Arial" charset="0"/>
              </a:rPr>
              <a:t>Commons</a:t>
            </a:r>
            <a:r>
              <a:rPr lang="cs-CZ" sz="1300" dirty="0" smtClean="0">
                <a:cs typeface="Arial" charset="0"/>
              </a:rPr>
              <a:t> na WWW:</a:t>
            </a:r>
          </a:p>
          <a:p>
            <a:pPr marL="452628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300" dirty="0" smtClean="0">
                <a:cs typeface="Arial" charset="0"/>
              </a:rPr>
              <a:t>Helix84. </a:t>
            </a:r>
            <a:r>
              <a:rPr lang="cs-CZ" sz="1300" dirty="0" smtClean="0">
                <a:cs typeface="Arial" charset="0"/>
                <a:hlinkClick r:id="rId2"/>
              </a:rPr>
              <a:t>http://cs.wikipedia.org/wiki/Soubor:Epithelial-cells.jpg</a:t>
            </a:r>
            <a:endParaRPr lang="cs-CZ" sz="1300" dirty="0" smtClean="0">
              <a:cs typeface="Arial" charset="0"/>
            </a:endParaRPr>
          </a:p>
          <a:p>
            <a:pPr marL="452628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300" dirty="0" smtClean="0">
                <a:cs typeface="Arial" charset="0"/>
              </a:rPr>
              <a:t>MeDitorial.cz. </a:t>
            </a:r>
            <a:r>
              <a:rPr lang="cs-CZ" sz="1300" dirty="0" smtClean="0">
                <a:cs typeface="Arial" charset="0"/>
                <a:hlinkClick r:id="rId3"/>
              </a:rPr>
              <a:t>http://www.osteoporoza.cz/kostni-tkan</a:t>
            </a:r>
            <a:endParaRPr lang="cs-CZ" sz="1300" dirty="0" smtClean="0">
              <a:cs typeface="Arial" charset="0"/>
            </a:endParaRPr>
          </a:p>
          <a:p>
            <a:pPr marL="452628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300" dirty="0" err="1" smtClean="0">
                <a:cs typeface="Arial" charset="0"/>
              </a:rPr>
              <a:t>Reytan</a:t>
            </a:r>
            <a:r>
              <a:rPr lang="cs-CZ" sz="1300" dirty="0" smtClean="0">
                <a:cs typeface="Arial" charset="0"/>
              </a:rPr>
              <a:t>. </a:t>
            </a:r>
            <a:r>
              <a:rPr lang="cs-CZ" sz="1300" dirty="0" smtClean="0">
                <a:cs typeface="Arial" charset="0"/>
                <a:hlinkClick r:id="rId4"/>
              </a:rPr>
              <a:t>http://cs.wikipedia.org/wiki/Soubor:Skeletal_muscle_-_longitudinal_section.jpg</a:t>
            </a:r>
            <a:endParaRPr lang="cs-CZ" sz="1300" dirty="0" smtClean="0">
              <a:cs typeface="Arial" charset="0"/>
            </a:endParaRPr>
          </a:p>
          <a:p>
            <a:pPr marL="452628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300" dirty="0" err="1" smtClean="0">
                <a:cs typeface="Arial" charset="0"/>
              </a:rPr>
              <a:t>Sundar</a:t>
            </a:r>
            <a:r>
              <a:rPr lang="cs-CZ" sz="1300" dirty="0" smtClean="0">
                <a:cs typeface="Arial" charset="0"/>
              </a:rPr>
              <a:t>. </a:t>
            </a:r>
            <a:r>
              <a:rPr lang="cs-CZ" sz="1300" dirty="0" smtClean="0">
                <a:cs typeface="Arial" charset="0"/>
                <a:hlinkClick r:id="rId5"/>
              </a:rPr>
              <a:t>http://cs.wikipedia.org/wiki/Soubor:Redbloodcells.jpg</a:t>
            </a:r>
            <a:endParaRPr lang="cs-CZ" sz="1300" dirty="0" smtClean="0">
              <a:cs typeface="Arial" charset="0"/>
            </a:endParaRPr>
          </a:p>
          <a:p>
            <a:pPr marL="452628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300" dirty="0" err="1" smtClean="0">
                <a:cs typeface="Arial" charset="0"/>
              </a:rPr>
              <a:t>Get</a:t>
            </a:r>
            <a:r>
              <a:rPr lang="cs-CZ" sz="1300" dirty="0" smtClean="0">
                <a:cs typeface="Arial" charset="0"/>
              </a:rPr>
              <a:t> </a:t>
            </a:r>
            <a:r>
              <a:rPr lang="cs-CZ" sz="1300" dirty="0" err="1" smtClean="0">
                <a:cs typeface="Arial" charset="0"/>
              </a:rPr>
              <a:t>It</a:t>
            </a:r>
            <a:r>
              <a:rPr lang="cs-CZ" sz="1300" dirty="0" smtClean="0">
                <a:cs typeface="Arial" charset="0"/>
              </a:rPr>
              <a:t>. </a:t>
            </a:r>
            <a:r>
              <a:rPr lang="cs-CZ" sz="1300" dirty="0" smtClean="0">
                <a:cs typeface="Arial" charset="0"/>
                <a:hlinkClick r:id="rId6"/>
              </a:rPr>
              <a:t>http://cs.wikipedia.org/wiki/Soubor:BlueWhaleSkeleton.jpg</a:t>
            </a:r>
            <a:endParaRPr lang="cs-CZ" sz="1300" dirty="0" smtClean="0">
              <a:cs typeface="Arial" charset="0"/>
            </a:endParaRPr>
          </a:p>
          <a:p>
            <a:pPr marL="452628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300" dirty="0" err="1" smtClean="0">
                <a:cs typeface="Arial" charset="0"/>
              </a:rPr>
              <a:t>Pngbot.</a:t>
            </a:r>
            <a:r>
              <a:rPr lang="cs-CZ" sz="1300" dirty="0" err="1" smtClean="0">
                <a:cs typeface="Arial" charset="0"/>
                <a:hlinkClick r:id="rId7"/>
              </a:rPr>
              <a:t>http</a:t>
            </a:r>
            <a:r>
              <a:rPr lang="cs-CZ" sz="1300" dirty="0" smtClean="0">
                <a:cs typeface="Arial" charset="0"/>
                <a:hlinkClick r:id="rId7"/>
              </a:rPr>
              <a:t>://upload.wikimedia.org/</a:t>
            </a:r>
            <a:r>
              <a:rPr lang="cs-CZ" sz="1300" dirty="0" err="1" smtClean="0">
                <a:cs typeface="Arial" charset="0"/>
                <a:hlinkClick r:id="rId7"/>
              </a:rPr>
              <a:t>wikipedia</a:t>
            </a:r>
            <a:r>
              <a:rPr lang="cs-CZ" sz="1300" dirty="0" smtClean="0">
                <a:cs typeface="Arial" charset="0"/>
                <a:hlinkClick r:id="rId7"/>
              </a:rPr>
              <a:t>/</a:t>
            </a:r>
            <a:r>
              <a:rPr lang="cs-CZ" sz="1300" dirty="0" err="1" smtClean="0">
                <a:cs typeface="Arial" charset="0"/>
                <a:hlinkClick r:id="rId7"/>
              </a:rPr>
              <a:t>commons</a:t>
            </a:r>
            <a:r>
              <a:rPr lang="cs-CZ" sz="1300" dirty="0" smtClean="0">
                <a:cs typeface="Arial" charset="0"/>
                <a:hlinkClick r:id="rId7"/>
              </a:rPr>
              <a:t>/2/2c/Gray188.png</a:t>
            </a:r>
            <a:endParaRPr lang="cs-CZ" sz="1300" dirty="0" smtClean="0">
              <a:cs typeface="Arial" charset="0"/>
            </a:endParaRPr>
          </a:p>
          <a:p>
            <a:pPr marL="452628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300" dirty="0" smtClean="0">
                <a:cs typeface="Arial" charset="0"/>
              </a:rPr>
              <a:t>Not </a:t>
            </a:r>
            <a:r>
              <a:rPr lang="cs-CZ" sz="1300" dirty="0" err="1" smtClean="0">
                <a:cs typeface="Arial" charset="0"/>
              </a:rPr>
              <a:t>Available</a:t>
            </a:r>
            <a:r>
              <a:rPr lang="cs-CZ" sz="1300" dirty="0" smtClean="0">
                <a:cs typeface="Arial" charset="0"/>
              </a:rPr>
              <a:t>. </a:t>
            </a:r>
            <a:r>
              <a:rPr lang="cs-CZ" sz="1300" dirty="0" smtClean="0">
                <a:cs typeface="Arial" charset="0"/>
                <a:hlinkClick r:id="rId8"/>
              </a:rPr>
              <a:t>http://upload.wikimedia.org/wikipedia/commons/thumb/e/ed/Human_jawbone_left.jpg/220px-Human_jawbone_left.jpg</a:t>
            </a:r>
            <a:endParaRPr lang="cs-CZ" sz="1300" dirty="0" smtClean="0">
              <a:cs typeface="Arial" charset="0"/>
            </a:endParaRPr>
          </a:p>
          <a:p>
            <a:pPr marL="452628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300" dirty="0" err="1" smtClean="0">
                <a:cs typeface="Arial" charset="0"/>
              </a:rPr>
              <a:t>Welleschik</a:t>
            </a:r>
            <a:r>
              <a:rPr lang="cs-CZ" sz="1300" dirty="0" smtClean="0">
                <a:cs typeface="Arial" charset="0"/>
              </a:rPr>
              <a:t>. </a:t>
            </a:r>
            <a:r>
              <a:rPr lang="cs-CZ" sz="1300" dirty="0" smtClean="0">
                <a:cs typeface="Arial" charset="0"/>
                <a:hlinkClick r:id="rId9"/>
              </a:rPr>
              <a:t>http://upload.wikimedia.org/wikipedia/commons/thumb/d/dd/Temporal_bone3.jpg/320px-Temporal_bone3.jpg</a:t>
            </a:r>
            <a:endParaRPr lang="cs-CZ" sz="1300" dirty="0" smtClean="0">
              <a:cs typeface="Arial" charset="0"/>
            </a:endParaRPr>
          </a:p>
          <a:p>
            <a:pPr marL="452628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300" dirty="0" err="1" smtClean="0">
                <a:cs typeface="Arial" charset="0"/>
              </a:rPr>
              <a:t>Magnus</a:t>
            </a:r>
            <a:r>
              <a:rPr lang="cs-CZ" sz="1300" dirty="0" smtClean="0">
                <a:cs typeface="Arial" charset="0"/>
              </a:rPr>
              <a:t> </a:t>
            </a:r>
            <a:r>
              <a:rPr lang="cs-CZ" sz="1300" dirty="0" err="1" smtClean="0">
                <a:cs typeface="Arial" charset="0"/>
              </a:rPr>
              <a:t>Manske</a:t>
            </a:r>
            <a:r>
              <a:rPr lang="cs-CZ" sz="1300" dirty="0" smtClean="0">
                <a:cs typeface="Arial" charset="0"/>
              </a:rPr>
              <a:t>. </a:t>
            </a:r>
            <a:r>
              <a:rPr lang="cs-CZ" sz="1300" dirty="0" smtClean="0">
                <a:cs typeface="Arial" charset="0"/>
                <a:hlinkClick r:id="rId10"/>
              </a:rPr>
              <a:t>http://cs.wikipedia.org/wiki/Soubor:Gray198.png</a:t>
            </a:r>
            <a:endParaRPr lang="cs-CZ" sz="1300" dirty="0" smtClean="0">
              <a:cs typeface="Arial" charset="0"/>
            </a:endParaRPr>
          </a:p>
          <a:p>
            <a:pPr marL="452628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300" dirty="0" err="1" smtClean="0">
                <a:cs typeface="Arial" charset="0"/>
              </a:rPr>
              <a:t>LadyofHats</a:t>
            </a:r>
            <a:r>
              <a:rPr lang="cs-CZ" sz="1300" dirty="0" smtClean="0">
                <a:cs typeface="Arial" charset="0"/>
              </a:rPr>
              <a:t>. </a:t>
            </a:r>
            <a:r>
              <a:rPr lang="cs-CZ" sz="1300" dirty="0" smtClean="0">
                <a:cs typeface="Arial" charset="0"/>
                <a:hlinkClick r:id="rId11"/>
              </a:rPr>
              <a:t>http://cs.wikipedia.org/wiki/Soubor:Human_skull_side_bones.svg</a:t>
            </a:r>
            <a:endParaRPr lang="cs-CZ" sz="1300" dirty="0" smtClean="0">
              <a:cs typeface="Arial" charset="0"/>
            </a:endParaRPr>
          </a:p>
          <a:p>
            <a:pPr marL="452628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300" dirty="0" err="1" smtClean="0">
                <a:cs typeface="Arial" charset="0"/>
              </a:rPr>
              <a:t>Pngbot</a:t>
            </a:r>
            <a:r>
              <a:rPr lang="cs-CZ" sz="1300" dirty="0" smtClean="0">
                <a:cs typeface="Arial" charset="0"/>
              </a:rPr>
              <a:t>. </a:t>
            </a:r>
            <a:r>
              <a:rPr lang="cs-CZ" sz="1300" dirty="0" smtClean="0">
                <a:cs typeface="Arial" charset="0"/>
                <a:hlinkClick r:id="rId12"/>
              </a:rPr>
              <a:t>http://cs.wikipedia.org/wiki/Soubor:Gray_111_-_Vertebral_column-coloured.png</a:t>
            </a:r>
            <a:endParaRPr lang="cs-CZ" sz="1300" dirty="0" smtClean="0">
              <a:cs typeface="Arial" charset="0"/>
            </a:endParaRPr>
          </a:p>
          <a:p>
            <a:pPr marL="452628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300" dirty="0" err="1" smtClean="0">
                <a:cs typeface="Arial" charset="0"/>
              </a:rPr>
              <a:t>Pngbot</a:t>
            </a:r>
            <a:r>
              <a:rPr lang="cs-CZ" sz="1300" dirty="0" smtClean="0">
                <a:cs typeface="Arial" charset="0"/>
              </a:rPr>
              <a:t>. </a:t>
            </a:r>
            <a:r>
              <a:rPr lang="cs-CZ" sz="1300" dirty="0" smtClean="0">
                <a:cs typeface="Arial" charset="0"/>
                <a:hlinkClick r:id="rId12"/>
              </a:rPr>
              <a:t>http://cs.wikipedia.org/wiki/Soubor:Gray_111_-_Vertebral_column-coloured.png</a:t>
            </a:r>
            <a:endParaRPr lang="cs-CZ" sz="1300" dirty="0" smtClean="0">
              <a:cs typeface="Arial" charset="0"/>
            </a:endParaRPr>
          </a:p>
          <a:p>
            <a:pPr marL="452628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300" dirty="0" err="1" smtClean="0">
                <a:cs typeface="Arial" charset="0"/>
              </a:rPr>
              <a:t>Lennert</a:t>
            </a:r>
            <a:r>
              <a:rPr lang="cs-CZ" sz="1300" dirty="0" smtClean="0">
                <a:cs typeface="Arial" charset="0"/>
              </a:rPr>
              <a:t> B. </a:t>
            </a:r>
            <a:r>
              <a:rPr lang="cs-CZ" sz="1300" dirty="0" smtClean="0">
                <a:cs typeface="Arial" charset="0"/>
                <a:hlinkClick r:id="rId13"/>
              </a:rPr>
              <a:t>http://cs.wikipedia.org/wiki/Soubor:Brustwirbel_oben.png</a:t>
            </a:r>
            <a:endParaRPr lang="cs-CZ" sz="1300" dirty="0" smtClean="0">
              <a:cs typeface="Arial" charset="0"/>
            </a:endParaRPr>
          </a:p>
          <a:p>
            <a:pPr marL="452628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300" dirty="0" err="1" smtClean="0">
                <a:cs typeface="Arial" charset="0"/>
              </a:rPr>
              <a:t>ThomasPusch</a:t>
            </a:r>
            <a:r>
              <a:rPr lang="cs-CZ" sz="1300" dirty="0" smtClean="0">
                <a:cs typeface="Arial" charset="0"/>
              </a:rPr>
              <a:t>. </a:t>
            </a:r>
            <a:r>
              <a:rPr lang="cs-CZ" sz="1300" dirty="0" smtClean="0">
                <a:cs typeface="Arial" charset="0"/>
                <a:hlinkClick r:id="rId14"/>
              </a:rPr>
              <a:t>http://cs.wikipedia.org/wiki/Soubor:Skeletpelvis-pubis.jpg</a:t>
            </a:r>
            <a:endParaRPr lang="cs-CZ" sz="1300" dirty="0" smtClean="0">
              <a:cs typeface="Arial" charset="0"/>
            </a:endParaRPr>
          </a:p>
          <a:p>
            <a:pPr marL="452628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300" dirty="0" err="1" smtClean="0">
                <a:cs typeface="Arial" charset="0"/>
              </a:rPr>
              <a:t>Magnus</a:t>
            </a:r>
            <a:r>
              <a:rPr lang="cs-CZ" sz="1300" dirty="0" smtClean="0">
                <a:cs typeface="Arial" charset="0"/>
              </a:rPr>
              <a:t> </a:t>
            </a:r>
            <a:r>
              <a:rPr lang="cs-CZ" sz="1300" dirty="0" err="1" smtClean="0">
                <a:cs typeface="Arial" charset="0"/>
              </a:rPr>
              <a:t>Manske</a:t>
            </a:r>
            <a:r>
              <a:rPr lang="cs-CZ" sz="1300" dirty="0" smtClean="0">
                <a:cs typeface="Arial" charset="0"/>
              </a:rPr>
              <a:t>. </a:t>
            </a:r>
            <a:r>
              <a:rPr lang="cs-CZ" sz="1300" dirty="0" smtClean="0">
                <a:cs typeface="Arial" charset="0"/>
                <a:hlinkClick r:id="rId15"/>
              </a:rPr>
              <a:t>http://cs.wikipedia.org/wiki/Soubor:Gray100.png</a:t>
            </a:r>
            <a:endParaRPr lang="cs-CZ" sz="1300" dirty="0" smtClean="0">
              <a:cs typeface="Arial" charset="0"/>
            </a:endParaRPr>
          </a:p>
          <a:p>
            <a:pPr marL="452628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300" dirty="0" err="1" smtClean="0">
                <a:cs typeface="Arial" charset="0"/>
              </a:rPr>
              <a:t>Pngbot</a:t>
            </a:r>
            <a:r>
              <a:rPr lang="cs-CZ" sz="1300" dirty="0" smtClean="0">
                <a:cs typeface="Arial" charset="0"/>
              </a:rPr>
              <a:t>. </a:t>
            </a:r>
            <a:r>
              <a:rPr lang="cs-CZ" sz="1300" dirty="0" smtClean="0">
                <a:cs typeface="Arial" charset="0"/>
                <a:hlinkClick r:id="rId16"/>
              </a:rPr>
              <a:t>http://cs.wikipedia.org/wiki/Soubor:Gray115.png</a:t>
            </a:r>
            <a:endParaRPr lang="cs-CZ" sz="1300" dirty="0" smtClean="0">
              <a:cs typeface="Arial" charset="0"/>
            </a:endParaRPr>
          </a:p>
          <a:p>
            <a:pPr marL="452628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300" dirty="0" err="1" smtClean="0">
                <a:cs typeface="Arial" charset="0"/>
              </a:rPr>
              <a:t>Dodo</a:t>
            </a:r>
            <a:r>
              <a:rPr lang="cs-CZ" sz="1300" dirty="0" smtClean="0">
                <a:cs typeface="Arial" charset="0"/>
              </a:rPr>
              <a:t>. </a:t>
            </a:r>
            <a:r>
              <a:rPr lang="cs-CZ" sz="1300" dirty="0" smtClean="0">
                <a:cs typeface="Arial" charset="0"/>
                <a:hlinkClick r:id="rId17"/>
              </a:rPr>
              <a:t>http://cs.wikipedia.org/wiki/Soubor:Gray241.png</a:t>
            </a:r>
            <a:endParaRPr lang="cs-CZ" sz="1300" dirty="0" smtClean="0">
              <a:cs typeface="Arial" charset="0"/>
            </a:endParaRPr>
          </a:p>
          <a:p>
            <a:pPr marL="452628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300" dirty="0" err="1" smtClean="0">
                <a:cs typeface="Arial" charset="0"/>
              </a:rPr>
              <a:t>Lipothymia</a:t>
            </a:r>
            <a:r>
              <a:rPr lang="cs-CZ" sz="1300" dirty="0" smtClean="0">
                <a:cs typeface="Arial" charset="0"/>
              </a:rPr>
              <a:t>. </a:t>
            </a:r>
            <a:r>
              <a:rPr lang="cs-CZ" sz="1300" dirty="0" smtClean="0">
                <a:cs typeface="Arial" charset="0"/>
                <a:hlinkClick r:id="rId18"/>
              </a:rPr>
              <a:t>http://cs.wikipedia.org/wiki/Soubor:Gray112.png</a:t>
            </a:r>
            <a:endParaRPr lang="cs-CZ" sz="1300" dirty="0" smtClean="0">
              <a:cs typeface="Arial" charset="0"/>
            </a:endParaRPr>
          </a:p>
          <a:p>
            <a:pPr marL="452628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300" dirty="0" err="1" smtClean="0">
                <a:cs typeface="Arial" charset="0"/>
              </a:rPr>
              <a:t>Palica</a:t>
            </a:r>
            <a:r>
              <a:rPr lang="cs-CZ" sz="1300" dirty="0" smtClean="0">
                <a:cs typeface="Arial" charset="0"/>
              </a:rPr>
              <a:t>. </a:t>
            </a:r>
            <a:r>
              <a:rPr lang="cs-CZ" sz="1300" dirty="0" smtClean="0">
                <a:cs typeface="Arial" charset="0"/>
                <a:hlinkClick r:id="rId19"/>
              </a:rPr>
              <a:t>http://cs.wikipedia.org/wiki/Soubor:Clavicula_sup.jpg</a:t>
            </a:r>
            <a:endParaRPr lang="cs-CZ" sz="1300" dirty="0" smtClean="0">
              <a:cs typeface="Arial" charset="0"/>
            </a:endParaRPr>
          </a:p>
          <a:p>
            <a:pPr marL="452628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300" dirty="0" err="1" smtClean="0">
                <a:cs typeface="Arial" charset="0"/>
              </a:rPr>
              <a:t>Magnus</a:t>
            </a:r>
            <a:r>
              <a:rPr lang="cs-CZ" sz="1300" dirty="0" smtClean="0">
                <a:cs typeface="Arial" charset="0"/>
              </a:rPr>
              <a:t> </a:t>
            </a:r>
            <a:r>
              <a:rPr lang="cs-CZ" sz="1300" dirty="0" err="1" smtClean="0">
                <a:cs typeface="Arial" charset="0"/>
              </a:rPr>
              <a:t>Manske</a:t>
            </a:r>
            <a:r>
              <a:rPr lang="cs-CZ" sz="1300" dirty="0" smtClean="0">
                <a:cs typeface="Arial" charset="0"/>
              </a:rPr>
              <a:t>. </a:t>
            </a:r>
            <a:r>
              <a:rPr lang="cs-CZ" sz="1300" dirty="0" smtClean="0">
                <a:cs typeface="Arial" charset="0"/>
                <a:hlinkClick r:id="rId20"/>
              </a:rPr>
              <a:t>http://cs.wikipedia.org/wiki/Soubor:Gray244.png</a:t>
            </a:r>
            <a:endParaRPr lang="cs-CZ" sz="1300" dirty="0" smtClean="0">
              <a:cs typeface="Arial" charset="0"/>
            </a:endParaRPr>
          </a:p>
          <a:p>
            <a:pPr marL="452628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300" dirty="0" err="1" smtClean="0">
                <a:cs typeface="Arial" charset="0"/>
              </a:rPr>
              <a:t>Palica</a:t>
            </a:r>
            <a:r>
              <a:rPr lang="cs-CZ" sz="1300" dirty="0" smtClean="0">
                <a:cs typeface="Arial" charset="0"/>
              </a:rPr>
              <a:t>. </a:t>
            </a:r>
            <a:r>
              <a:rPr lang="cs-CZ" sz="1300" dirty="0" smtClean="0">
                <a:cs typeface="Arial" charset="0"/>
                <a:hlinkClick r:id="rId21"/>
              </a:rPr>
              <a:t>http://cs.wikipedia.org/wiki/%C4%8C%C3%A9%C5%A1ka</a:t>
            </a:r>
            <a:endParaRPr lang="cs-CZ" sz="1300" dirty="0" smtClean="0">
              <a:cs typeface="Arial" charset="0"/>
            </a:endParaRPr>
          </a:p>
          <a:p>
            <a:pPr marL="452628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sz="1300" dirty="0" err="1" smtClean="0">
                <a:cs typeface="Arial" charset="0"/>
              </a:rPr>
              <a:t>Fuelbottle</a:t>
            </a:r>
            <a:r>
              <a:rPr lang="cs-CZ" sz="1300" dirty="0" smtClean="0">
                <a:cs typeface="Arial" charset="0"/>
              </a:rPr>
              <a:t>. </a:t>
            </a:r>
            <a:r>
              <a:rPr lang="cs-CZ" sz="1300" dirty="0" smtClean="0">
                <a:cs typeface="Arial" charset="0"/>
                <a:hlinkClick r:id="rId22"/>
              </a:rPr>
              <a:t>http://cs.wikipedia.org/wiki/Soubor:Illu_compact_spongy_bone.jpg</a:t>
            </a:r>
            <a:endParaRPr lang="cs-CZ" sz="1300" dirty="0" smtClean="0">
              <a:cs typeface="Arial" charset="0"/>
            </a:endParaRPr>
          </a:p>
          <a:p>
            <a:pPr marL="365760" indent="-256032" fontAlgn="auto">
              <a:spcAft>
                <a:spcPts val="0"/>
              </a:spcAft>
              <a:buFontTx/>
              <a:buAutoNum type="arabicPeriod" startAt="21"/>
              <a:defRPr/>
            </a:pPr>
            <a:endParaRPr lang="cs-CZ" sz="1300" dirty="0" smtClean="0">
              <a:cs typeface="Arial" charset="0"/>
            </a:endParaRPr>
          </a:p>
          <a:p>
            <a:pPr marL="365760" indent="-256032" fontAlgn="auto">
              <a:spcAft>
                <a:spcPts val="0"/>
              </a:spcAft>
              <a:buFontTx/>
              <a:buAutoNum type="arabicPeriod" startAt="21"/>
              <a:defRPr/>
            </a:pPr>
            <a:endParaRPr lang="cs-CZ" sz="1300" dirty="0" smtClean="0">
              <a:cs typeface="Arial" charset="0"/>
            </a:endParaRPr>
          </a:p>
          <a:p>
            <a:pPr marL="365760" indent="-256032" fontAlgn="auto">
              <a:spcAft>
                <a:spcPts val="0"/>
              </a:spcAft>
              <a:buFontTx/>
              <a:buAutoNum type="arabicPeriod" startAt="21"/>
              <a:defRPr/>
            </a:pPr>
            <a:endParaRPr lang="cs-CZ" sz="1300" dirty="0" smtClean="0">
              <a:cs typeface="Arial" charset="0"/>
            </a:endParaRPr>
          </a:p>
          <a:p>
            <a:pPr marL="365760" indent="-256032" fontAlgn="auto">
              <a:spcAft>
                <a:spcPts val="0"/>
              </a:spcAft>
              <a:buFontTx/>
              <a:buAutoNum type="arabicPeriod" startAt="21"/>
              <a:defRPr/>
            </a:pPr>
            <a:endParaRPr lang="cs-CZ" sz="1300" dirty="0" smtClean="0">
              <a:cs typeface="Arial" charset="0"/>
            </a:endParaRPr>
          </a:p>
          <a:p>
            <a:pPr marL="365760" indent="-256032" fontAlgn="auto">
              <a:spcAft>
                <a:spcPts val="0"/>
              </a:spcAft>
              <a:buFontTx/>
              <a:buAutoNum type="arabicPeriod" startAt="21"/>
              <a:defRPr/>
            </a:pPr>
            <a:endParaRPr lang="cs-CZ" sz="1300" dirty="0" smtClean="0">
              <a:cs typeface="Arial" charset="0"/>
            </a:endParaRPr>
          </a:p>
          <a:p>
            <a:pPr marL="365760" indent="-256032" fontAlgn="auto">
              <a:spcAft>
                <a:spcPts val="0"/>
              </a:spcAft>
              <a:buFontTx/>
              <a:buAutoNum type="arabicPeriod" startAt="21"/>
              <a:defRPr/>
            </a:pPr>
            <a:endParaRPr lang="cs-CZ" sz="1300" dirty="0" smtClean="0">
              <a:cs typeface="Arial" charset="0"/>
            </a:endParaRPr>
          </a:p>
          <a:p>
            <a:pPr marL="365760" indent="-256032" fontAlgn="auto">
              <a:spcAft>
                <a:spcPts val="0"/>
              </a:spcAft>
              <a:buFontTx/>
              <a:buNone/>
              <a:defRPr/>
            </a:pPr>
            <a:endParaRPr lang="cs-CZ" sz="1300" dirty="0" smtClean="0">
              <a:cs typeface="Arial" charset="0"/>
            </a:endParaRPr>
          </a:p>
          <a:p>
            <a:pPr marL="365760" indent="-256032" fontAlgn="auto">
              <a:spcAft>
                <a:spcPts val="0"/>
              </a:spcAft>
              <a:buFontTx/>
              <a:buNone/>
              <a:defRPr/>
            </a:pPr>
            <a:endParaRPr lang="cs-CZ" sz="1400" dirty="0" smtClean="0">
              <a:cs typeface="Arial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ohatý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1721</TotalTime>
  <Words>743</Words>
  <Application>Microsoft Office PowerPoint</Application>
  <PresentationFormat>Předvádění na obrazovce (4:3)</PresentationFormat>
  <Paragraphs>294</Paragraphs>
  <Slides>32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3" baseType="lpstr">
      <vt:lpstr>Přehlednost</vt:lpstr>
      <vt:lpstr>Vy_52_Inovace_48_Az kvíz – tkáně a kosterní soustava</vt:lpstr>
      <vt:lpstr>Anotace</vt:lpstr>
      <vt:lpstr>Prezentace aplikace PowerPoint</vt:lpstr>
      <vt:lpstr>1</vt:lpstr>
      <vt:lpstr>2</vt:lpstr>
      <vt:lpstr>3</vt:lpstr>
      <vt:lpstr>4</vt:lpstr>
      <vt:lpstr>5</vt:lpstr>
      <vt:lpstr>6</vt:lpstr>
      <vt:lpstr>7</vt:lpstr>
      <vt:lpstr>8</vt:lpstr>
      <vt:lpstr>9</vt:lpstr>
      <vt:lpstr>10</vt:lpstr>
      <vt:lpstr>11</vt:lpstr>
      <vt:lpstr>12</vt:lpstr>
      <vt:lpstr>13</vt:lpstr>
      <vt:lpstr>14</vt:lpstr>
      <vt:lpstr>15</vt:lpstr>
      <vt:lpstr>16</vt:lpstr>
      <vt:lpstr>17</vt:lpstr>
      <vt:lpstr>18</vt:lpstr>
      <vt:lpstr>19</vt:lpstr>
      <vt:lpstr>20</vt:lpstr>
      <vt:lpstr>21</vt:lpstr>
      <vt:lpstr>22</vt:lpstr>
      <vt:lpstr>23</vt:lpstr>
      <vt:lpstr>24</vt:lpstr>
      <vt:lpstr>25</vt:lpstr>
      <vt:lpstr>26</vt:lpstr>
      <vt:lpstr>27</vt:lpstr>
      <vt:lpstr>28</vt:lpstr>
      <vt:lpstr>Zdroje: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doma</dc:creator>
  <dc:description>Autorem materiálu a všech jeho částí, není-li uvedeno jinak, je Jana Míková._x000d_
Dostupné z Metodického portálu www.rvp.cz, ISSN: 1802-4785, financovaného z ESF a státního rozpočtu ČR._x000d_
Provozováno Výzkumným ústavem pedagogickým v Praze.</dc:description>
  <cp:lastModifiedBy>pcbazar</cp:lastModifiedBy>
  <cp:revision>514</cp:revision>
  <dcterms:created xsi:type="dcterms:W3CDTF">2010-08-29T18:44:46Z</dcterms:created>
  <dcterms:modified xsi:type="dcterms:W3CDTF">2013-05-18T07:31:16Z</dcterms:modified>
</cp:coreProperties>
</file>