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7" r:id="rId2"/>
    <p:sldId id="258" r:id="rId3"/>
    <p:sldId id="259" r:id="rId4"/>
    <p:sldId id="273" r:id="rId5"/>
    <p:sldId id="261" r:id="rId6"/>
    <p:sldId id="260" r:id="rId7"/>
    <p:sldId id="274" r:id="rId8"/>
    <p:sldId id="265" r:id="rId9"/>
    <p:sldId id="262" r:id="rId10"/>
    <p:sldId id="263" r:id="rId11"/>
    <p:sldId id="264" r:id="rId12"/>
    <p:sldId id="266" r:id="rId13"/>
    <p:sldId id="267" r:id="rId14"/>
    <p:sldId id="268" r:id="rId15"/>
    <p:sldId id="270" r:id="rId16"/>
    <p:sldId id="271" r:id="rId17"/>
    <p:sldId id="272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E8E21-1F92-4D0B-858D-1296EFDF8432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42EED3-3B78-47C2-8584-7B8C1E75810C}">
      <dgm:prSet phldrT="[Text]" custT="1"/>
      <dgm:spPr/>
      <dgm:t>
        <a:bodyPr/>
        <a:lstStyle/>
        <a:p>
          <a:r>
            <a:rPr lang="cs-CZ" sz="3200" dirty="0" smtClean="0"/>
            <a:t>Mícha</a:t>
          </a:r>
          <a:endParaRPr lang="cs-CZ" sz="3200" dirty="0"/>
        </a:p>
      </dgm:t>
    </dgm:pt>
    <dgm:pt modelId="{5D184F5F-EEA6-4602-B195-A7E924C3549C}" type="parTrans" cxnId="{22A51DB7-384D-4FB1-8680-E795F5FCE806}">
      <dgm:prSet/>
      <dgm:spPr/>
      <dgm:t>
        <a:bodyPr/>
        <a:lstStyle/>
        <a:p>
          <a:endParaRPr lang="cs-CZ"/>
        </a:p>
      </dgm:t>
    </dgm:pt>
    <dgm:pt modelId="{17B65402-7C07-4E17-836D-374A41882164}" type="sibTrans" cxnId="{22A51DB7-384D-4FB1-8680-E795F5FCE806}">
      <dgm:prSet/>
      <dgm:spPr/>
      <dgm:t>
        <a:bodyPr/>
        <a:lstStyle/>
        <a:p>
          <a:endParaRPr lang="cs-CZ"/>
        </a:p>
      </dgm:t>
    </dgm:pt>
    <dgm:pt modelId="{C9DAE8D8-EEA0-4BC1-8745-9441F6C88D36}" type="asst">
      <dgm:prSet phldrT="[Text]" custT="1"/>
      <dgm:spPr/>
      <dgm:t>
        <a:bodyPr/>
        <a:lstStyle/>
        <a:p>
          <a:r>
            <a:rPr lang="cs-CZ" sz="2400" dirty="0" smtClean="0"/>
            <a:t>Somatický NS</a:t>
          </a:r>
          <a:endParaRPr lang="cs-CZ" sz="2400" dirty="0"/>
        </a:p>
      </dgm:t>
    </dgm:pt>
    <dgm:pt modelId="{4FB3E34A-49EB-44A5-8DBD-9400A9407C30}" type="parTrans" cxnId="{434DC26F-4F33-4945-A6B1-65D430F6735F}">
      <dgm:prSet/>
      <dgm:spPr/>
      <dgm:t>
        <a:bodyPr/>
        <a:lstStyle/>
        <a:p>
          <a:endParaRPr lang="cs-CZ"/>
        </a:p>
      </dgm:t>
    </dgm:pt>
    <dgm:pt modelId="{C2970ABD-2B81-433C-9373-6228AD72B82F}" type="sibTrans" cxnId="{434DC26F-4F33-4945-A6B1-65D430F6735F}">
      <dgm:prSet/>
      <dgm:spPr/>
      <dgm:t>
        <a:bodyPr/>
        <a:lstStyle/>
        <a:p>
          <a:endParaRPr lang="cs-CZ"/>
        </a:p>
      </dgm:t>
    </dgm:pt>
    <dgm:pt modelId="{10F7A284-9BAF-4130-99E5-2FECA6C08C57}" type="asst">
      <dgm:prSet custT="1"/>
      <dgm:spPr/>
      <dgm:t>
        <a:bodyPr/>
        <a:lstStyle/>
        <a:p>
          <a:r>
            <a:rPr lang="cs-CZ" sz="2400" dirty="0" smtClean="0"/>
            <a:t>Autonomní NS</a:t>
          </a:r>
          <a:endParaRPr lang="cs-CZ" sz="2400" dirty="0"/>
        </a:p>
      </dgm:t>
    </dgm:pt>
    <dgm:pt modelId="{FFB6F95D-CCAA-44CA-A4CE-5130C13A2EA2}" type="parTrans" cxnId="{AD861DA6-401A-4754-9188-1FEC952DA6D4}">
      <dgm:prSet/>
      <dgm:spPr/>
      <dgm:t>
        <a:bodyPr/>
        <a:lstStyle/>
        <a:p>
          <a:endParaRPr lang="cs-CZ"/>
        </a:p>
      </dgm:t>
    </dgm:pt>
    <dgm:pt modelId="{74B27443-AC45-42F0-A455-61084458F2E1}" type="sibTrans" cxnId="{AD861DA6-401A-4754-9188-1FEC952DA6D4}">
      <dgm:prSet/>
      <dgm:spPr/>
      <dgm:t>
        <a:bodyPr/>
        <a:lstStyle/>
        <a:p>
          <a:endParaRPr lang="cs-CZ"/>
        </a:p>
      </dgm:t>
    </dgm:pt>
    <dgm:pt modelId="{E72BE2BF-3015-4D93-8405-82957B86A121}">
      <dgm:prSet custT="1"/>
      <dgm:spPr/>
      <dgm:t>
        <a:bodyPr/>
        <a:lstStyle/>
        <a:p>
          <a:r>
            <a:rPr lang="cs-CZ" sz="2000" dirty="0" smtClean="0"/>
            <a:t>Parasympatické n.</a:t>
          </a:r>
          <a:endParaRPr lang="cs-CZ" sz="2000" dirty="0"/>
        </a:p>
      </dgm:t>
    </dgm:pt>
    <dgm:pt modelId="{53FD0BAE-B9BD-4C46-9756-ABDE3560B565}" type="parTrans" cxnId="{0B7325C8-6511-41E2-8D00-05144718C864}">
      <dgm:prSet/>
      <dgm:spPr/>
      <dgm:t>
        <a:bodyPr/>
        <a:lstStyle/>
        <a:p>
          <a:endParaRPr lang="cs-CZ"/>
        </a:p>
      </dgm:t>
    </dgm:pt>
    <dgm:pt modelId="{13DEEF95-CF7D-40B5-83F5-41CE9E024139}" type="sibTrans" cxnId="{0B7325C8-6511-41E2-8D00-05144718C864}">
      <dgm:prSet/>
      <dgm:spPr/>
      <dgm:t>
        <a:bodyPr/>
        <a:lstStyle/>
        <a:p>
          <a:endParaRPr lang="cs-CZ"/>
        </a:p>
      </dgm:t>
    </dgm:pt>
    <dgm:pt modelId="{AE3FB34A-0F0B-424D-A868-8A0D8D0BA5EB}">
      <dgm:prSet custT="1"/>
      <dgm:spPr/>
      <dgm:t>
        <a:bodyPr/>
        <a:lstStyle/>
        <a:p>
          <a:r>
            <a:rPr lang="cs-CZ" sz="2000" dirty="0" smtClean="0"/>
            <a:t>Sympatické n</a:t>
          </a:r>
          <a:r>
            <a:rPr lang="cs-CZ" sz="2300" dirty="0" smtClean="0"/>
            <a:t>.</a:t>
          </a:r>
          <a:endParaRPr lang="cs-CZ" sz="2300" dirty="0"/>
        </a:p>
      </dgm:t>
    </dgm:pt>
    <dgm:pt modelId="{BBB21F74-D704-48B5-A091-F50D591D5FC3}" type="parTrans" cxnId="{F1D23F0E-1FF7-4C94-90EA-8781F046A3E0}">
      <dgm:prSet/>
      <dgm:spPr/>
      <dgm:t>
        <a:bodyPr/>
        <a:lstStyle/>
        <a:p>
          <a:endParaRPr lang="cs-CZ"/>
        </a:p>
      </dgm:t>
    </dgm:pt>
    <dgm:pt modelId="{15A89612-DC20-40EA-BFC8-907797437D87}" type="sibTrans" cxnId="{F1D23F0E-1FF7-4C94-90EA-8781F046A3E0}">
      <dgm:prSet/>
      <dgm:spPr/>
      <dgm:t>
        <a:bodyPr/>
        <a:lstStyle/>
        <a:p>
          <a:endParaRPr lang="cs-CZ"/>
        </a:p>
      </dgm:t>
    </dgm:pt>
    <dgm:pt modelId="{612514F9-4CFD-4B4E-AB61-87B279F8E991}" type="pres">
      <dgm:prSet presAssocID="{373E8E21-1F92-4D0B-858D-1296EFDF8432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1088F5D-DF2B-4F92-A078-2E22A3C64CCC}" type="pres">
      <dgm:prSet presAssocID="{5742EED3-3B78-47C2-8584-7B8C1E75810C}" presName="hierRoot1" presStyleCnt="0">
        <dgm:presLayoutVars>
          <dgm:hierBranch val="init"/>
        </dgm:presLayoutVars>
      </dgm:prSet>
      <dgm:spPr/>
    </dgm:pt>
    <dgm:pt modelId="{0BF734BA-DBED-49BF-8B48-7E9F61A0C8F6}" type="pres">
      <dgm:prSet presAssocID="{5742EED3-3B78-47C2-8584-7B8C1E75810C}" presName="rootComposite1" presStyleCnt="0"/>
      <dgm:spPr/>
    </dgm:pt>
    <dgm:pt modelId="{B9115527-FB57-464A-A5FA-D9A3658B9944}" type="pres">
      <dgm:prSet presAssocID="{5742EED3-3B78-47C2-8584-7B8C1E75810C}" presName="rootText1" presStyleLbl="alignAcc1" presStyleIdx="0" presStyleCnt="0" custScaleX="138902" custScaleY="1434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1DA689-CDED-4F66-A524-FF71E6611C81}" type="pres">
      <dgm:prSet presAssocID="{5742EED3-3B78-47C2-8584-7B8C1E75810C}" presName="topArc1" presStyleLbl="parChTrans1D1" presStyleIdx="0" presStyleCnt="10"/>
      <dgm:spPr/>
    </dgm:pt>
    <dgm:pt modelId="{9AC520D2-2110-442B-9309-0B1C951C74E4}" type="pres">
      <dgm:prSet presAssocID="{5742EED3-3B78-47C2-8584-7B8C1E75810C}" presName="bottomArc1" presStyleLbl="parChTrans1D1" presStyleIdx="1" presStyleCnt="10"/>
      <dgm:spPr/>
    </dgm:pt>
    <dgm:pt modelId="{79026405-531E-42E7-ADAB-4338E6761E28}" type="pres">
      <dgm:prSet presAssocID="{5742EED3-3B78-47C2-8584-7B8C1E75810C}" presName="topConnNode1" presStyleLbl="node1" presStyleIdx="0" presStyleCnt="0"/>
      <dgm:spPr/>
      <dgm:t>
        <a:bodyPr/>
        <a:lstStyle/>
        <a:p>
          <a:endParaRPr lang="cs-CZ"/>
        </a:p>
      </dgm:t>
    </dgm:pt>
    <dgm:pt modelId="{47DA5BC2-3E3F-432B-87AF-EBC31A8BBEB7}" type="pres">
      <dgm:prSet presAssocID="{5742EED3-3B78-47C2-8584-7B8C1E75810C}" presName="hierChild2" presStyleCnt="0"/>
      <dgm:spPr/>
    </dgm:pt>
    <dgm:pt modelId="{7D7D2D73-CC5F-4CEC-B934-57D5B0789A13}" type="pres">
      <dgm:prSet presAssocID="{5742EED3-3B78-47C2-8584-7B8C1E75810C}" presName="hierChild3" presStyleCnt="0"/>
      <dgm:spPr/>
    </dgm:pt>
    <dgm:pt modelId="{B74309EF-CE66-4061-B849-04C152C818F0}" type="pres">
      <dgm:prSet presAssocID="{4FB3E34A-49EB-44A5-8DBD-9400A9407C30}" presName="Name101" presStyleLbl="parChTrans1D2" presStyleIdx="0" presStyleCnt="2"/>
      <dgm:spPr/>
      <dgm:t>
        <a:bodyPr/>
        <a:lstStyle/>
        <a:p>
          <a:endParaRPr lang="cs-CZ"/>
        </a:p>
      </dgm:t>
    </dgm:pt>
    <dgm:pt modelId="{8A7EFF80-E299-4388-AC75-405399B29E8A}" type="pres">
      <dgm:prSet presAssocID="{C9DAE8D8-EEA0-4BC1-8745-9441F6C88D36}" presName="hierRoot3" presStyleCnt="0">
        <dgm:presLayoutVars>
          <dgm:hierBranch val="init"/>
        </dgm:presLayoutVars>
      </dgm:prSet>
      <dgm:spPr/>
    </dgm:pt>
    <dgm:pt modelId="{ABE00743-6D08-4AC9-9C75-DEED86B85A82}" type="pres">
      <dgm:prSet presAssocID="{C9DAE8D8-EEA0-4BC1-8745-9441F6C88D36}" presName="rootComposite3" presStyleCnt="0"/>
      <dgm:spPr/>
    </dgm:pt>
    <dgm:pt modelId="{9C778466-DFCA-42FD-B67A-B9ED96FD1785}" type="pres">
      <dgm:prSet presAssocID="{C9DAE8D8-EEA0-4BC1-8745-9441F6C88D36}" presName="rootText3" presStyleLbl="alignAcc1" presStyleIdx="0" presStyleCnt="0" custScaleX="132819" custScaleY="1381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D29AD6-9047-41BD-BCEA-6377CC6681A5}" type="pres">
      <dgm:prSet presAssocID="{C9DAE8D8-EEA0-4BC1-8745-9441F6C88D36}" presName="topArc3" presStyleLbl="parChTrans1D1" presStyleIdx="2" presStyleCnt="10"/>
      <dgm:spPr/>
    </dgm:pt>
    <dgm:pt modelId="{5E219226-DE5D-4ECD-8638-5CC4B3D34B3D}" type="pres">
      <dgm:prSet presAssocID="{C9DAE8D8-EEA0-4BC1-8745-9441F6C88D36}" presName="bottomArc3" presStyleLbl="parChTrans1D1" presStyleIdx="3" presStyleCnt="10"/>
      <dgm:spPr/>
    </dgm:pt>
    <dgm:pt modelId="{EFE5C888-398C-4AF2-8E9F-224C05529414}" type="pres">
      <dgm:prSet presAssocID="{C9DAE8D8-EEA0-4BC1-8745-9441F6C88D36}" presName="topConnNode3" presStyleLbl="asst1" presStyleIdx="0" presStyleCnt="0"/>
      <dgm:spPr/>
      <dgm:t>
        <a:bodyPr/>
        <a:lstStyle/>
        <a:p>
          <a:endParaRPr lang="cs-CZ"/>
        </a:p>
      </dgm:t>
    </dgm:pt>
    <dgm:pt modelId="{BE3D288B-E8CA-463F-B377-016765E2ED09}" type="pres">
      <dgm:prSet presAssocID="{C9DAE8D8-EEA0-4BC1-8745-9441F6C88D36}" presName="hierChild6" presStyleCnt="0"/>
      <dgm:spPr/>
    </dgm:pt>
    <dgm:pt modelId="{F8BED9DA-8071-40A7-97B0-9C45D048A984}" type="pres">
      <dgm:prSet presAssocID="{C9DAE8D8-EEA0-4BC1-8745-9441F6C88D36}" presName="hierChild7" presStyleCnt="0"/>
      <dgm:spPr/>
    </dgm:pt>
    <dgm:pt modelId="{2ACFD75B-B6CD-451F-925D-8D82D36943CC}" type="pres">
      <dgm:prSet presAssocID="{FFB6F95D-CCAA-44CA-A4CE-5130C13A2EA2}" presName="Name101" presStyleLbl="parChTrans1D2" presStyleIdx="1" presStyleCnt="2"/>
      <dgm:spPr/>
      <dgm:t>
        <a:bodyPr/>
        <a:lstStyle/>
        <a:p>
          <a:endParaRPr lang="cs-CZ"/>
        </a:p>
      </dgm:t>
    </dgm:pt>
    <dgm:pt modelId="{18A3912E-FD86-4112-A482-4A9F6DDBF1C2}" type="pres">
      <dgm:prSet presAssocID="{10F7A284-9BAF-4130-99E5-2FECA6C08C57}" presName="hierRoot3" presStyleCnt="0">
        <dgm:presLayoutVars>
          <dgm:hierBranch val="init"/>
        </dgm:presLayoutVars>
      </dgm:prSet>
      <dgm:spPr/>
    </dgm:pt>
    <dgm:pt modelId="{60F12B95-B294-4BED-9E1A-2BCE6D7C9D92}" type="pres">
      <dgm:prSet presAssocID="{10F7A284-9BAF-4130-99E5-2FECA6C08C57}" presName="rootComposite3" presStyleCnt="0"/>
      <dgm:spPr/>
    </dgm:pt>
    <dgm:pt modelId="{F0E56311-2448-4A99-ACD8-541EB1F36BDE}" type="pres">
      <dgm:prSet presAssocID="{10F7A284-9BAF-4130-99E5-2FECA6C08C57}" presName="rootText3" presStyleLbl="alignAcc1" presStyleIdx="0" presStyleCnt="0" custScaleX="133894" custScaleY="1361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AAFABB-627D-4DEC-B2D4-8AF3D54AC331}" type="pres">
      <dgm:prSet presAssocID="{10F7A284-9BAF-4130-99E5-2FECA6C08C57}" presName="topArc3" presStyleLbl="parChTrans1D1" presStyleIdx="4" presStyleCnt="10"/>
      <dgm:spPr/>
    </dgm:pt>
    <dgm:pt modelId="{329900E4-95B8-4CBB-9533-E82A2A265A0C}" type="pres">
      <dgm:prSet presAssocID="{10F7A284-9BAF-4130-99E5-2FECA6C08C57}" presName="bottomArc3" presStyleLbl="parChTrans1D1" presStyleIdx="5" presStyleCnt="10"/>
      <dgm:spPr/>
    </dgm:pt>
    <dgm:pt modelId="{E8C7879F-A0A4-4957-83E3-C2F1297F0D8D}" type="pres">
      <dgm:prSet presAssocID="{10F7A284-9BAF-4130-99E5-2FECA6C08C57}" presName="topConnNode3" presStyleLbl="asst1" presStyleIdx="0" presStyleCnt="0"/>
      <dgm:spPr/>
      <dgm:t>
        <a:bodyPr/>
        <a:lstStyle/>
        <a:p>
          <a:endParaRPr lang="cs-CZ"/>
        </a:p>
      </dgm:t>
    </dgm:pt>
    <dgm:pt modelId="{6EB4ADC1-A81D-49E9-9159-4B8972CD2632}" type="pres">
      <dgm:prSet presAssocID="{10F7A284-9BAF-4130-99E5-2FECA6C08C57}" presName="hierChild6" presStyleCnt="0"/>
      <dgm:spPr/>
    </dgm:pt>
    <dgm:pt modelId="{1CE72232-42AC-4EB8-B6B5-41ACCE23888C}" type="pres">
      <dgm:prSet presAssocID="{53FD0BAE-B9BD-4C46-9756-ABDE3560B565}" presName="Name28" presStyleLbl="parChTrans1D3" presStyleIdx="0" presStyleCnt="2"/>
      <dgm:spPr/>
      <dgm:t>
        <a:bodyPr/>
        <a:lstStyle/>
        <a:p>
          <a:endParaRPr lang="cs-CZ"/>
        </a:p>
      </dgm:t>
    </dgm:pt>
    <dgm:pt modelId="{D74DC0D0-D825-4A8C-8B6E-3C5057D17DF7}" type="pres">
      <dgm:prSet presAssocID="{E72BE2BF-3015-4D93-8405-82957B86A121}" presName="hierRoot2" presStyleCnt="0">
        <dgm:presLayoutVars>
          <dgm:hierBranch val="init"/>
        </dgm:presLayoutVars>
      </dgm:prSet>
      <dgm:spPr/>
    </dgm:pt>
    <dgm:pt modelId="{16DC41CE-740B-4B77-B140-E8C6655503FE}" type="pres">
      <dgm:prSet presAssocID="{E72BE2BF-3015-4D93-8405-82957B86A121}" presName="rootComposite2" presStyleCnt="0"/>
      <dgm:spPr/>
    </dgm:pt>
    <dgm:pt modelId="{50932780-4A2E-4F46-AAE9-E96933D5B369}" type="pres">
      <dgm:prSet presAssocID="{E72BE2BF-3015-4D93-8405-82957B86A121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248D04-0D37-4519-80BB-8BB8D138DE07}" type="pres">
      <dgm:prSet presAssocID="{E72BE2BF-3015-4D93-8405-82957B86A121}" presName="topArc2" presStyleLbl="parChTrans1D1" presStyleIdx="6" presStyleCnt="10"/>
      <dgm:spPr/>
    </dgm:pt>
    <dgm:pt modelId="{79EE27A2-0F09-459F-9901-1A04C3194C45}" type="pres">
      <dgm:prSet presAssocID="{E72BE2BF-3015-4D93-8405-82957B86A121}" presName="bottomArc2" presStyleLbl="parChTrans1D1" presStyleIdx="7" presStyleCnt="10"/>
      <dgm:spPr/>
    </dgm:pt>
    <dgm:pt modelId="{F84A5415-9266-4F4E-B150-6419E6625567}" type="pres">
      <dgm:prSet presAssocID="{E72BE2BF-3015-4D93-8405-82957B86A121}" presName="topConnNode2" presStyleLbl="node3" presStyleIdx="0" presStyleCnt="0"/>
      <dgm:spPr/>
      <dgm:t>
        <a:bodyPr/>
        <a:lstStyle/>
        <a:p>
          <a:endParaRPr lang="cs-CZ"/>
        </a:p>
      </dgm:t>
    </dgm:pt>
    <dgm:pt modelId="{DCAC0DA0-0316-429F-BB28-BD75B7EDDFB8}" type="pres">
      <dgm:prSet presAssocID="{E72BE2BF-3015-4D93-8405-82957B86A121}" presName="hierChild4" presStyleCnt="0"/>
      <dgm:spPr/>
    </dgm:pt>
    <dgm:pt modelId="{E3B3D2AB-6308-4C7A-9825-124EB0E806F6}" type="pres">
      <dgm:prSet presAssocID="{E72BE2BF-3015-4D93-8405-82957B86A121}" presName="hierChild5" presStyleCnt="0"/>
      <dgm:spPr/>
    </dgm:pt>
    <dgm:pt modelId="{935DC1E8-7326-4B93-AA81-788056351AA5}" type="pres">
      <dgm:prSet presAssocID="{BBB21F74-D704-48B5-A091-F50D591D5FC3}" presName="Name28" presStyleLbl="parChTrans1D3" presStyleIdx="1" presStyleCnt="2"/>
      <dgm:spPr/>
      <dgm:t>
        <a:bodyPr/>
        <a:lstStyle/>
        <a:p>
          <a:endParaRPr lang="cs-CZ"/>
        </a:p>
      </dgm:t>
    </dgm:pt>
    <dgm:pt modelId="{9C30BEB3-875B-4315-BB7F-CC8740C9F35E}" type="pres">
      <dgm:prSet presAssocID="{AE3FB34A-0F0B-424D-A868-8A0D8D0BA5EB}" presName="hierRoot2" presStyleCnt="0">
        <dgm:presLayoutVars>
          <dgm:hierBranch val="init"/>
        </dgm:presLayoutVars>
      </dgm:prSet>
      <dgm:spPr/>
    </dgm:pt>
    <dgm:pt modelId="{29EC06EF-D517-4A5B-AEE5-1664D3794099}" type="pres">
      <dgm:prSet presAssocID="{AE3FB34A-0F0B-424D-A868-8A0D8D0BA5EB}" presName="rootComposite2" presStyleCnt="0"/>
      <dgm:spPr/>
    </dgm:pt>
    <dgm:pt modelId="{8B8077AF-B1CB-4EDE-AB84-6638BE856D04}" type="pres">
      <dgm:prSet presAssocID="{AE3FB34A-0F0B-424D-A868-8A0D8D0BA5EB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0EB9F6-C10B-435D-A7F5-3B6EA74D2A81}" type="pres">
      <dgm:prSet presAssocID="{AE3FB34A-0F0B-424D-A868-8A0D8D0BA5EB}" presName="topArc2" presStyleLbl="parChTrans1D1" presStyleIdx="8" presStyleCnt="10"/>
      <dgm:spPr/>
    </dgm:pt>
    <dgm:pt modelId="{9E47D847-D3CF-482C-AC8F-70A4E7DB51DE}" type="pres">
      <dgm:prSet presAssocID="{AE3FB34A-0F0B-424D-A868-8A0D8D0BA5EB}" presName="bottomArc2" presStyleLbl="parChTrans1D1" presStyleIdx="9" presStyleCnt="10"/>
      <dgm:spPr/>
    </dgm:pt>
    <dgm:pt modelId="{B17F9ED4-825A-4A58-AE04-8966BEB13415}" type="pres">
      <dgm:prSet presAssocID="{AE3FB34A-0F0B-424D-A868-8A0D8D0BA5EB}" presName="topConnNode2" presStyleLbl="node3" presStyleIdx="0" presStyleCnt="0"/>
      <dgm:spPr/>
      <dgm:t>
        <a:bodyPr/>
        <a:lstStyle/>
        <a:p>
          <a:endParaRPr lang="cs-CZ"/>
        </a:p>
      </dgm:t>
    </dgm:pt>
    <dgm:pt modelId="{BC08BD5F-E408-4B13-9465-E9E4DD59A579}" type="pres">
      <dgm:prSet presAssocID="{AE3FB34A-0F0B-424D-A868-8A0D8D0BA5EB}" presName="hierChild4" presStyleCnt="0"/>
      <dgm:spPr/>
    </dgm:pt>
    <dgm:pt modelId="{1764EBB6-DFD5-40CB-948F-6A487C6C05EB}" type="pres">
      <dgm:prSet presAssocID="{AE3FB34A-0F0B-424D-A868-8A0D8D0BA5EB}" presName="hierChild5" presStyleCnt="0"/>
      <dgm:spPr/>
    </dgm:pt>
    <dgm:pt modelId="{A002D77E-97EF-4CFB-9B57-CA1DF3B153F6}" type="pres">
      <dgm:prSet presAssocID="{10F7A284-9BAF-4130-99E5-2FECA6C08C57}" presName="hierChild7" presStyleCnt="0"/>
      <dgm:spPr/>
    </dgm:pt>
  </dgm:ptLst>
  <dgm:cxnLst>
    <dgm:cxn modelId="{1F9E71FE-AC88-4512-8073-CC50E29689F2}" type="presOf" srcId="{AE3FB34A-0F0B-424D-A868-8A0D8D0BA5EB}" destId="{B17F9ED4-825A-4A58-AE04-8966BEB13415}" srcOrd="1" destOrd="0" presId="urn:microsoft.com/office/officeart/2008/layout/HalfCircleOrganizationChart"/>
    <dgm:cxn modelId="{434DC26F-4F33-4945-A6B1-65D430F6735F}" srcId="{5742EED3-3B78-47C2-8584-7B8C1E75810C}" destId="{C9DAE8D8-EEA0-4BC1-8745-9441F6C88D36}" srcOrd="0" destOrd="0" parTransId="{4FB3E34A-49EB-44A5-8DBD-9400A9407C30}" sibTransId="{C2970ABD-2B81-433C-9373-6228AD72B82F}"/>
    <dgm:cxn modelId="{FD18BF30-DFDA-4853-85D3-DFB972A253CF}" type="presOf" srcId="{373E8E21-1F92-4D0B-858D-1296EFDF8432}" destId="{612514F9-4CFD-4B4E-AB61-87B279F8E991}" srcOrd="0" destOrd="0" presId="urn:microsoft.com/office/officeart/2008/layout/HalfCircleOrganizationChart"/>
    <dgm:cxn modelId="{0B7325C8-6511-41E2-8D00-05144718C864}" srcId="{10F7A284-9BAF-4130-99E5-2FECA6C08C57}" destId="{E72BE2BF-3015-4D93-8405-82957B86A121}" srcOrd="0" destOrd="0" parTransId="{53FD0BAE-B9BD-4C46-9756-ABDE3560B565}" sibTransId="{13DEEF95-CF7D-40B5-83F5-41CE9E024139}"/>
    <dgm:cxn modelId="{BDE1BEDD-E81C-4DB2-96A1-20A16754334C}" type="presOf" srcId="{FFB6F95D-CCAA-44CA-A4CE-5130C13A2EA2}" destId="{2ACFD75B-B6CD-451F-925D-8D82D36943CC}" srcOrd="0" destOrd="0" presId="urn:microsoft.com/office/officeart/2008/layout/HalfCircleOrganizationChart"/>
    <dgm:cxn modelId="{F1D23F0E-1FF7-4C94-90EA-8781F046A3E0}" srcId="{10F7A284-9BAF-4130-99E5-2FECA6C08C57}" destId="{AE3FB34A-0F0B-424D-A868-8A0D8D0BA5EB}" srcOrd="1" destOrd="0" parTransId="{BBB21F74-D704-48B5-A091-F50D591D5FC3}" sibTransId="{15A89612-DC20-40EA-BFC8-907797437D87}"/>
    <dgm:cxn modelId="{4A5622F4-4324-4FD6-A039-6F6FF4A4A668}" type="presOf" srcId="{5742EED3-3B78-47C2-8584-7B8C1E75810C}" destId="{B9115527-FB57-464A-A5FA-D9A3658B9944}" srcOrd="0" destOrd="0" presId="urn:microsoft.com/office/officeart/2008/layout/HalfCircleOrganizationChart"/>
    <dgm:cxn modelId="{D129B358-4BBF-4A80-B720-D05FEFD6BFB9}" type="presOf" srcId="{AE3FB34A-0F0B-424D-A868-8A0D8D0BA5EB}" destId="{8B8077AF-B1CB-4EDE-AB84-6638BE856D04}" srcOrd="0" destOrd="0" presId="urn:microsoft.com/office/officeart/2008/layout/HalfCircleOrganizationChart"/>
    <dgm:cxn modelId="{24C062AB-6A53-4EA0-A03E-4596ABB1A6FF}" type="presOf" srcId="{E72BE2BF-3015-4D93-8405-82957B86A121}" destId="{F84A5415-9266-4F4E-B150-6419E6625567}" srcOrd="1" destOrd="0" presId="urn:microsoft.com/office/officeart/2008/layout/HalfCircleOrganizationChart"/>
    <dgm:cxn modelId="{1C6A870C-0EC6-411F-A759-407960028A08}" type="presOf" srcId="{E72BE2BF-3015-4D93-8405-82957B86A121}" destId="{50932780-4A2E-4F46-AAE9-E96933D5B369}" srcOrd="0" destOrd="0" presId="urn:microsoft.com/office/officeart/2008/layout/HalfCircleOrganizationChart"/>
    <dgm:cxn modelId="{8C56D6C1-1946-4FA5-A975-BC8F29922FFC}" type="presOf" srcId="{C9DAE8D8-EEA0-4BC1-8745-9441F6C88D36}" destId="{EFE5C888-398C-4AF2-8E9F-224C05529414}" srcOrd="1" destOrd="0" presId="urn:microsoft.com/office/officeart/2008/layout/HalfCircleOrganizationChart"/>
    <dgm:cxn modelId="{808B77CD-33F5-481B-B281-10219B04847C}" type="presOf" srcId="{5742EED3-3B78-47C2-8584-7B8C1E75810C}" destId="{79026405-531E-42E7-ADAB-4338E6761E28}" srcOrd="1" destOrd="0" presId="urn:microsoft.com/office/officeart/2008/layout/HalfCircleOrganizationChart"/>
    <dgm:cxn modelId="{E1CAE2A0-3E69-4A62-BC70-430F021BBE22}" type="presOf" srcId="{BBB21F74-D704-48B5-A091-F50D591D5FC3}" destId="{935DC1E8-7326-4B93-AA81-788056351AA5}" srcOrd="0" destOrd="0" presId="urn:microsoft.com/office/officeart/2008/layout/HalfCircleOrganizationChart"/>
    <dgm:cxn modelId="{ADF50F33-06DE-4F82-B706-95DA1D4F2D25}" type="presOf" srcId="{C9DAE8D8-EEA0-4BC1-8745-9441F6C88D36}" destId="{9C778466-DFCA-42FD-B67A-B9ED96FD1785}" srcOrd="0" destOrd="0" presId="urn:microsoft.com/office/officeart/2008/layout/HalfCircleOrganizationChart"/>
    <dgm:cxn modelId="{706553BC-0063-4BE3-A8C5-09BC9B58C9AC}" type="presOf" srcId="{4FB3E34A-49EB-44A5-8DBD-9400A9407C30}" destId="{B74309EF-CE66-4061-B849-04C152C818F0}" srcOrd="0" destOrd="0" presId="urn:microsoft.com/office/officeart/2008/layout/HalfCircleOrganizationChart"/>
    <dgm:cxn modelId="{F7801D90-47DA-4189-9A8E-47E99ECDB8AA}" type="presOf" srcId="{53FD0BAE-B9BD-4C46-9756-ABDE3560B565}" destId="{1CE72232-42AC-4EB8-B6B5-41ACCE23888C}" srcOrd="0" destOrd="0" presId="urn:microsoft.com/office/officeart/2008/layout/HalfCircleOrganizationChart"/>
    <dgm:cxn modelId="{5D6027E6-3273-4509-9AF7-9E01023D38E7}" type="presOf" srcId="{10F7A284-9BAF-4130-99E5-2FECA6C08C57}" destId="{E8C7879F-A0A4-4957-83E3-C2F1297F0D8D}" srcOrd="1" destOrd="0" presId="urn:microsoft.com/office/officeart/2008/layout/HalfCircleOrganizationChart"/>
    <dgm:cxn modelId="{22A51DB7-384D-4FB1-8680-E795F5FCE806}" srcId="{373E8E21-1F92-4D0B-858D-1296EFDF8432}" destId="{5742EED3-3B78-47C2-8584-7B8C1E75810C}" srcOrd="0" destOrd="0" parTransId="{5D184F5F-EEA6-4602-B195-A7E924C3549C}" sibTransId="{17B65402-7C07-4E17-836D-374A41882164}"/>
    <dgm:cxn modelId="{AD861DA6-401A-4754-9188-1FEC952DA6D4}" srcId="{5742EED3-3B78-47C2-8584-7B8C1E75810C}" destId="{10F7A284-9BAF-4130-99E5-2FECA6C08C57}" srcOrd="1" destOrd="0" parTransId="{FFB6F95D-CCAA-44CA-A4CE-5130C13A2EA2}" sibTransId="{74B27443-AC45-42F0-A455-61084458F2E1}"/>
    <dgm:cxn modelId="{E1A1647F-E61F-4858-B3D3-47F4977C2BEC}" type="presOf" srcId="{10F7A284-9BAF-4130-99E5-2FECA6C08C57}" destId="{F0E56311-2448-4A99-ACD8-541EB1F36BDE}" srcOrd="0" destOrd="0" presId="urn:microsoft.com/office/officeart/2008/layout/HalfCircleOrganizationChart"/>
    <dgm:cxn modelId="{04FAFA7A-88E9-4873-B8D7-8D096755BF88}" type="presParOf" srcId="{612514F9-4CFD-4B4E-AB61-87B279F8E991}" destId="{31088F5D-DF2B-4F92-A078-2E22A3C64CCC}" srcOrd="0" destOrd="0" presId="urn:microsoft.com/office/officeart/2008/layout/HalfCircleOrganizationChart"/>
    <dgm:cxn modelId="{C8D11279-3582-493A-B805-B78BDF65E2DA}" type="presParOf" srcId="{31088F5D-DF2B-4F92-A078-2E22A3C64CCC}" destId="{0BF734BA-DBED-49BF-8B48-7E9F61A0C8F6}" srcOrd="0" destOrd="0" presId="urn:microsoft.com/office/officeart/2008/layout/HalfCircleOrganizationChart"/>
    <dgm:cxn modelId="{4289012B-6259-421D-80CC-C969548F9AF4}" type="presParOf" srcId="{0BF734BA-DBED-49BF-8B48-7E9F61A0C8F6}" destId="{B9115527-FB57-464A-A5FA-D9A3658B9944}" srcOrd="0" destOrd="0" presId="urn:microsoft.com/office/officeart/2008/layout/HalfCircleOrganizationChart"/>
    <dgm:cxn modelId="{3A3EBCF0-F10B-46DA-8308-47C41BFEDA36}" type="presParOf" srcId="{0BF734BA-DBED-49BF-8B48-7E9F61A0C8F6}" destId="{E81DA689-CDED-4F66-A524-FF71E6611C81}" srcOrd="1" destOrd="0" presId="urn:microsoft.com/office/officeart/2008/layout/HalfCircleOrganizationChart"/>
    <dgm:cxn modelId="{EC0CE30C-788A-41E9-B6C8-FFCBA51C7CAC}" type="presParOf" srcId="{0BF734BA-DBED-49BF-8B48-7E9F61A0C8F6}" destId="{9AC520D2-2110-442B-9309-0B1C951C74E4}" srcOrd="2" destOrd="0" presId="urn:microsoft.com/office/officeart/2008/layout/HalfCircleOrganizationChart"/>
    <dgm:cxn modelId="{F0711301-ED49-47DE-B840-A3FD5B4DE439}" type="presParOf" srcId="{0BF734BA-DBED-49BF-8B48-7E9F61A0C8F6}" destId="{79026405-531E-42E7-ADAB-4338E6761E28}" srcOrd="3" destOrd="0" presId="urn:microsoft.com/office/officeart/2008/layout/HalfCircleOrganizationChart"/>
    <dgm:cxn modelId="{EA42F605-8BF8-4F69-A9E2-C6152FD52B3F}" type="presParOf" srcId="{31088F5D-DF2B-4F92-A078-2E22A3C64CCC}" destId="{47DA5BC2-3E3F-432B-87AF-EBC31A8BBEB7}" srcOrd="1" destOrd="0" presId="urn:microsoft.com/office/officeart/2008/layout/HalfCircleOrganizationChart"/>
    <dgm:cxn modelId="{779B0591-BEF1-47D5-B0FC-FC3A27AAAA34}" type="presParOf" srcId="{31088F5D-DF2B-4F92-A078-2E22A3C64CCC}" destId="{7D7D2D73-CC5F-4CEC-B934-57D5B0789A13}" srcOrd="2" destOrd="0" presId="urn:microsoft.com/office/officeart/2008/layout/HalfCircleOrganizationChart"/>
    <dgm:cxn modelId="{C2986EE5-A1FC-4050-8D3C-B338B94B9D71}" type="presParOf" srcId="{7D7D2D73-CC5F-4CEC-B934-57D5B0789A13}" destId="{B74309EF-CE66-4061-B849-04C152C818F0}" srcOrd="0" destOrd="0" presId="urn:microsoft.com/office/officeart/2008/layout/HalfCircleOrganizationChart"/>
    <dgm:cxn modelId="{8B3AD482-D01F-446A-A36F-60BDFDDE91C8}" type="presParOf" srcId="{7D7D2D73-CC5F-4CEC-B934-57D5B0789A13}" destId="{8A7EFF80-E299-4388-AC75-405399B29E8A}" srcOrd="1" destOrd="0" presId="urn:microsoft.com/office/officeart/2008/layout/HalfCircleOrganizationChart"/>
    <dgm:cxn modelId="{F039B66A-F823-43A3-8FBD-7F19EBB30943}" type="presParOf" srcId="{8A7EFF80-E299-4388-AC75-405399B29E8A}" destId="{ABE00743-6D08-4AC9-9C75-DEED86B85A82}" srcOrd="0" destOrd="0" presId="urn:microsoft.com/office/officeart/2008/layout/HalfCircleOrganizationChart"/>
    <dgm:cxn modelId="{09BAC539-2F68-419B-AC3C-38B4D7F0C362}" type="presParOf" srcId="{ABE00743-6D08-4AC9-9C75-DEED86B85A82}" destId="{9C778466-DFCA-42FD-B67A-B9ED96FD1785}" srcOrd="0" destOrd="0" presId="urn:microsoft.com/office/officeart/2008/layout/HalfCircleOrganizationChart"/>
    <dgm:cxn modelId="{718ED0DF-A43F-47FE-8AB5-0BDDA8852696}" type="presParOf" srcId="{ABE00743-6D08-4AC9-9C75-DEED86B85A82}" destId="{85D29AD6-9047-41BD-BCEA-6377CC6681A5}" srcOrd="1" destOrd="0" presId="urn:microsoft.com/office/officeart/2008/layout/HalfCircleOrganizationChart"/>
    <dgm:cxn modelId="{AFCF3C2C-F042-4237-A6E5-9AE7591F2D35}" type="presParOf" srcId="{ABE00743-6D08-4AC9-9C75-DEED86B85A82}" destId="{5E219226-DE5D-4ECD-8638-5CC4B3D34B3D}" srcOrd="2" destOrd="0" presId="urn:microsoft.com/office/officeart/2008/layout/HalfCircleOrganizationChart"/>
    <dgm:cxn modelId="{D65A513A-B4AB-467B-8FE5-6428DCFC88BB}" type="presParOf" srcId="{ABE00743-6D08-4AC9-9C75-DEED86B85A82}" destId="{EFE5C888-398C-4AF2-8E9F-224C05529414}" srcOrd="3" destOrd="0" presId="urn:microsoft.com/office/officeart/2008/layout/HalfCircleOrganizationChart"/>
    <dgm:cxn modelId="{A667C6FC-C173-45C9-BFD1-7FAA5885DB46}" type="presParOf" srcId="{8A7EFF80-E299-4388-AC75-405399B29E8A}" destId="{BE3D288B-E8CA-463F-B377-016765E2ED09}" srcOrd="1" destOrd="0" presId="urn:microsoft.com/office/officeart/2008/layout/HalfCircleOrganizationChart"/>
    <dgm:cxn modelId="{D1B74904-6EE1-46DC-A8F7-7A75091D32E2}" type="presParOf" srcId="{8A7EFF80-E299-4388-AC75-405399B29E8A}" destId="{F8BED9DA-8071-40A7-97B0-9C45D048A984}" srcOrd="2" destOrd="0" presId="urn:microsoft.com/office/officeart/2008/layout/HalfCircleOrganizationChart"/>
    <dgm:cxn modelId="{1151419C-BB6C-4609-9F28-3F149C0C65F2}" type="presParOf" srcId="{7D7D2D73-CC5F-4CEC-B934-57D5B0789A13}" destId="{2ACFD75B-B6CD-451F-925D-8D82D36943CC}" srcOrd="2" destOrd="0" presId="urn:microsoft.com/office/officeart/2008/layout/HalfCircleOrganizationChart"/>
    <dgm:cxn modelId="{187DF8FB-B9D8-4EF9-B06B-F70DDF453163}" type="presParOf" srcId="{7D7D2D73-CC5F-4CEC-B934-57D5B0789A13}" destId="{18A3912E-FD86-4112-A482-4A9F6DDBF1C2}" srcOrd="3" destOrd="0" presId="urn:microsoft.com/office/officeart/2008/layout/HalfCircleOrganizationChart"/>
    <dgm:cxn modelId="{AC0ACC20-18F0-43F7-BEC7-2342C487C57B}" type="presParOf" srcId="{18A3912E-FD86-4112-A482-4A9F6DDBF1C2}" destId="{60F12B95-B294-4BED-9E1A-2BCE6D7C9D92}" srcOrd="0" destOrd="0" presId="urn:microsoft.com/office/officeart/2008/layout/HalfCircleOrganizationChart"/>
    <dgm:cxn modelId="{215B3215-5F2F-49C3-8471-80E5617D3B75}" type="presParOf" srcId="{60F12B95-B294-4BED-9E1A-2BCE6D7C9D92}" destId="{F0E56311-2448-4A99-ACD8-541EB1F36BDE}" srcOrd="0" destOrd="0" presId="urn:microsoft.com/office/officeart/2008/layout/HalfCircleOrganizationChart"/>
    <dgm:cxn modelId="{E398702C-EDBC-4A5D-8A86-BD1602647426}" type="presParOf" srcId="{60F12B95-B294-4BED-9E1A-2BCE6D7C9D92}" destId="{B0AAFABB-627D-4DEC-B2D4-8AF3D54AC331}" srcOrd="1" destOrd="0" presId="urn:microsoft.com/office/officeart/2008/layout/HalfCircleOrganizationChart"/>
    <dgm:cxn modelId="{61EEBCFF-B10A-4598-BD47-E2CAC227E87F}" type="presParOf" srcId="{60F12B95-B294-4BED-9E1A-2BCE6D7C9D92}" destId="{329900E4-95B8-4CBB-9533-E82A2A265A0C}" srcOrd="2" destOrd="0" presId="urn:microsoft.com/office/officeart/2008/layout/HalfCircleOrganizationChart"/>
    <dgm:cxn modelId="{EA254132-D58D-4110-9805-4F2FD609269D}" type="presParOf" srcId="{60F12B95-B294-4BED-9E1A-2BCE6D7C9D92}" destId="{E8C7879F-A0A4-4957-83E3-C2F1297F0D8D}" srcOrd="3" destOrd="0" presId="urn:microsoft.com/office/officeart/2008/layout/HalfCircleOrganizationChart"/>
    <dgm:cxn modelId="{998D1685-B238-4576-88E3-913B9C1D4B95}" type="presParOf" srcId="{18A3912E-FD86-4112-A482-4A9F6DDBF1C2}" destId="{6EB4ADC1-A81D-49E9-9159-4B8972CD2632}" srcOrd="1" destOrd="0" presId="urn:microsoft.com/office/officeart/2008/layout/HalfCircleOrganizationChart"/>
    <dgm:cxn modelId="{460498FE-9EFD-4CFF-ACB3-3734243007F7}" type="presParOf" srcId="{6EB4ADC1-A81D-49E9-9159-4B8972CD2632}" destId="{1CE72232-42AC-4EB8-B6B5-41ACCE23888C}" srcOrd="0" destOrd="0" presId="urn:microsoft.com/office/officeart/2008/layout/HalfCircleOrganizationChart"/>
    <dgm:cxn modelId="{17357A3B-95DD-47E2-B430-AB47F956C4EE}" type="presParOf" srcId="{6EB4ADC1-A81D-49E9-9159-4B8972CD2632}" destId="{D74DC0D0-D825-4A8C-8B6E-3C5057D17DF7}" srcOrd="1" destOrd="0" presId="urn:microsoft.com/office/officeart/2008/layout/HalfCircleOrganizationChart"/>
    <dgm:cxn modelId="{A442D759-A302-40A7-90F3-90633A2D2800}" type="presParOf" srcId="{D74DC0D0-D825-4A8C-8B6E-3C5057D17DF7}" destId="{16DC41CE-740B-4B77-B140-E8C6655503FE}" srcOrd="0" destOrd="0" presId="urn:microsoft.com/office/officeart/2008/layout/HalfCircleOrganizationChart"/>
    <dgm:cxn modelId="{004B465B-4A1A-46F7-A163-C28A9AC0AFF4}" type="presParOf" srcId="{16DC41CE-740B-4B77-B140-E8C6655503FE}" destId="{50932780-4A2E-4F46-AAE9-E96933D5B369}" srcOrd="0" destOrd="0" presId="urn:microsoft.com/office/officeart/2008/layout/HalfCircleOrganizationChart"/>
    <dgm:cxn modelId="{1FA7221A-01E0-4C9D-962E-6F977E0BF8C5}" type="presParOf" srcId="{16DC41CE-740B-4B77-B140-E8C6655503FE}" destId="{D4248D04-0D37-4519-80BB-8BB8D138DE07}" srcOrd="1" destOrd="0" presId="urn:microsoft.com/office/officeart/2008/layout/HalfCircleOrganizationChart"/>
    <dgm:cxn modelId="{7A8E3976-8356-4247-98A6-19D213E39ABE}" type="presParOf" srcId="{16DC41CE-740B-4B77-B140-E8C6655503FE}" destId="{79EE27A2-0F09-459F-9901-1A04C3194C45}" srcOrd="2" destOrd="0" presId="urn:microsoft.com/office/officeart/2008/layout/HalfCircleOrganizationChart"/>
    <dgm:cxn modelId="{3CF28BC7-F031-4F3C-90E1-E573EAE9A4FB}" type="presParOf" srcId="{16DC41CE-740B-4B77-B140-E8C6655503FE}" destId="{F84A5415-9266-4F4E-B150-6419E6625567}" srcOrd="3" destOrd="0" presId="urn:microsoft.com/office/officeart/2008/layout/HalfCircleOrganizationChart"/>
    <dgm:cxn modelId="{33AE3117-6B29-463D-8836-12AAD47B4A0B}" type="presParOf" srcId="{D74DC0D0-D825-4A8C-8B6E-3C5057D17DF7}" destId="{DCAC0DA0-0316-429F-BB28-BD75B7EDDFB8}" srcOrd="1" destOrd="0" presId="urn:microsoft.com/office/officeart/2008/layout/HalfCircleOrganizationChart"/>
    <dgm:cxn modelId="{DEE26428-4D59-4B09-83A2-CEBBD9231AD9}" type="presParOf" srcId="{D74DC0D0-D825-4A8C-8B6E-3C5057D17DF7}" destId="{E3B3D2AB-6308-4C7A-9825-124EB0E806F6}" srcOrd="2" destOrd="0" presId="urn:microsoft.com/office/officeart/2008/layout/HalfCircleOrganizationChart"/>
    <dgm:cxn modelId="{EFA2D311-B019-47A9-B077-59029C780011}" type="presParOf" srcId="{6EB4ADC1-A81D-49E9-9159-4B8972CD2632}" destId="{935DC1E8-7326-4B93-AA81-788056351AA5}" srcOrd="2" destOrd="0" presId="urn:microsoft.com/office/officeart/2008/layout/HalfCircleOrganizationChart"/>
    <dgm:cxn modelId="{983C8B59-AE5F-449F-B5AA-8798C19D617D}" type="presParOf" srcId="{6EB4ADC1-A81D-49E9-9159-4B8972CD2632}" destId="{9C30BEB3-875B-4315-BB7F-CC8740C9F35E}" srcOrd="3" destOrd="0" presId="urn:microsoft.com/office/officeart/2008/layout/HalfCircleOrganizationChart"/>
    <dgm:cxn modelId="{F56ECD98-0687-40D9-8C2D-2D17D4420903}" type="presParOf" srcId="{9C30BEB3-875B-4315-BB7F-CC8740C9F35E}" destId="{29EC06EF-D517-4A5B-AEE5-1664D3794099}" srcOrd="0" destOrd="0" presId="urn:microsoft.com/office/officeart/2008/layout/HalfCircleOrganizationChart"/>
    <dgm:cxn modelId="{A2AD6233-CE4E-4559-AF6E-1A6ABAEB0D40}" type="presParOf" srcId="{29EC06EF-D517-4A5B-AEE5-1664D3794099}" destId="{8B8077AF-B1CB-4EDE-AB84-6638BE856D04}" srcOrd="0" destOrd="0" presId="urn:microsoft.com/office/officeart/2008/layout/HalfCircleOrganizationChart"/>
    <dgm:cxn modelId="{C2B68F60-07FC-442E-BA2A-9DFFF4D039E7}" type="presParOf" srcId="{29EC06EF-D517-4A5B-AEE5-1664D3794099}" destId="{8C0EB9F6-C10B-435D-A7F5-3B6EA74D2A81}" srcOrd="1" destOrd="0" presId="urn:microsoft.com/office/officeart/2008/layout/HalfCircleOrganizationChart"/>
    <dgm:cxn modelId="{C3C96387-64E0-4BD3-8553-A44F823F48BD}" type="presParOf" srcId="{29EC06EF-D517-4A5B-AEE5-1664D3794099}" destId="{9E47D847-D3CF-482C-AC8F-70A4E7DB51DE}" srcOrd="2" destOrd="0" presId="urn:microsoft.com/office/officeart/2008/layout/HalfCircleOrganizationChart"/>
    <dgm:cxn modelId="{35DD3B25-AC6D-4211-A53C-EF45A94E9269}" type="presParOf" srcId="{29EC06EF-D517-4A5B-AEE5-1664D3794099}" destId="{B17F9ED4-825A-4A58-AE04-8966BEB13415}" srcOrd="3" destOrd="0" presId="urn:microsoft.com/office/officeart/2008/layout/HalfCircleOrganizationChart"/>
    <dgm:cxn modelId="{A790A774-C696-41E3-B262-65751D97462C}" type="presParOf" srcId="{9C30BEB3-875B-4315-BB7F-CC8740C9F35E}" destId="{BC08BD5F-E408-4B13-9465-E9E4DD59A579}" srcOrd="1" destOrd="0" presId="urn:microsoft.com/office/officeart/2008/layout/HalfCircleOrganizationChart"/>
    <dgm:cxn modelId="{AD5CAA95-6F39-449B-BE5C-5AD20FD50910}" type="presParOf" srcId="{9C30BEB3-875B-4315-BB7F-CC8740C9F35E}" destId="{1764EBB6-DFD5-40CB-948F-6A487C6C05EB}" srcOrd="2" destOrd="0" presId="urn:microsoft.com/office/officeart/2008/layout/HalfCircleOrganizationChart"/>
    <dgm:cxn modelId="{ECDFD6E7-4BF1-45CE-8EAE-009A2090029D}" type="presParOf" srcId="{18A3912E-FD86-4112-A482-4A9F6DDBF1C2}" destId="{A002D77E-97EF-4CFB-9B57-CA1DF3B153F6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DC1E8-7326-4B93-AA81-788056351AA5}">
      <dsp:nvSpPr>
        <dsp:cNvPr id="0" name=""/>
        <dsp:cNvSpPr/>
      </dsp:nvSpPr>
      <dsp:spPr>
        <a:xfrm>
          <a:off x="5172732" y="2723411"/>
          <a:ext cx="864834" cy="1709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9891"/>
              </a:lnTo>
              <a:lnTo>
                <a:pt x="864834" y="170989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E72232-42AC-4EB8-B6B5-41ACCE23888C}">
      <dsp:nvSpPr>
        <dsp:cNvPr id="0" name=""/>
        <dsp:cNvSpPr/>
      </dsp:nvSpPr>
      <dsp:spPr>
        <a:xfrm>
          <a:off x="5172732" y="2723411"/>
          <a:ext cx="864834" cy="5078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7888"/>
              </a:lnTo>
              <a:lnTo>
                <a:pt x="864834" y="50788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CFD75B-B6CD-451F-925D-8D82D36943CC}">
      <dsp:nvSpPr>
        <dsp:cNvPr id="0" name=""/>
        <dsp:cNvSpPr/>
      </dsp:nvSpPr>
      <dsp:spPr>
        <a:xfrm>
          <a:off x="3861585" y="1215406"/>
          <a:ext cx="880460" cy="6884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88430"/>
              </a:lnTo>
              <a:lnTo>
                <a:pt x="880460" y="68843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4309EF-CE66-4061-B849-04C152C818F0}">
      <dsp:nvSpPr>
        <dsp:cNvPr id="0" name=""/>
        <dsp:cNvSpPr/>
      </dsp:nvSpPr>
      <dsp:spPr>
        <a:xfrm>
          <a:off x="2986765" y="1215406"/>
          <a:ext cx="874819" cy="698453"/>
        </a:xfrm>
        <a:custGeom>
          <a:avLst/>
          <a:gdLst/>
          <a:ahLst/>
          <a:cxnLst/>
          <a:rect l="0" t="0" r="0" b="0"/>
          <a:pathLst>
            <a:path>
              <a:moveTo>
                <a:pt x="874819" y="0"/>
              </a:moveTo>
              <a:lnTo>
                <a:pt x="874819" y="698453"/>
              </a:lnTo>
              <a:lnTo>
                <a:pt x="0" y="6984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1DA689-CDED-4F66-A524-FF71E6611C81}">
      <dsp:nvSpPr>
        <dsp:cNvPr id="0" name=""/>
        <dsp:cNvSpPr/>
      </dsp:nvSpPr>
      <dsp:spPr>
        <a:xfrm>
          <a:off x="3273695" y="926"/>
          <a:ext cx="1175778" cy="1214479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C520D2-2110-442B-9309-0B1C951C74E4}">
      <dsp:nvSpPr>
        <dsp:cNvPr id="0" name=""/>
        <dsp:cNvSpPr/>
      </dsp:nvSpPr>
      <dsp:spPr>
        <a:xfrm>
          <a:off x="3273695" y="926"/>
          <a:ext cx="1175778" cy="1214479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115527-FB57-464A-A5FA-D9A3658B9944}">
      <dsp:nvSpPr>
        <dsp:cNvPr id="0" name=""/>
        <dsp:cNvSpPr/>
      </dsp:nvSpPr>
      <dsp:spPr>
        <a:xfrm>
          <a:off x="2685806" y="219533"/>
          <a:ext cx="2351557" cy="77726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Mícha</a:t>
          </a:r>
          <a:endParaRPr lang="cs-CZ" sz="3200" kern="1200" dirty="0"/>
        </a:p>
      </dsp:txBody>
      <dsp:txXfrm>
        <a:off x="2685806" y="219533"/>
        <a:ext cx="2351557" cy="777267"/>
      </dsp:txXfrm>
    </dsp:sp>
    <dsp:sp modelId="{85D29AD6-9047-41BD-BCEA-6377CC6681A5}">
      <dsp:nvSpPr>
        <dsp:cNvPr id="0" name=""/>
        <dsp:cNvSpPr/>
      </dsp:nvSpPr>
      <dsp:spPr>
        <a:xfrm>
          <a:off x="1997393" y="1570928"/>
          <a:ext cx="1124287" cy="1169472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19226-DE5D-4ECD-8638-5CC4B3D34B3D}">
      <dsp:nvSpPr>
        <dsp:cNvPr id="0" name=""/>
        <dsp:cNvSpPr/>
      </dsp:nvSpPr>
      <dsp:spPr>
        <a:xfrm>
          <a:off x="1997393" y="1570928"/>
          <a:ext cx="1124287" cy="1169472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778466-DFCA-42FD-B67A-B9ED96FD1785}">
      <dsp:nvSpPr>
        <dsp:cNvPr id="0" name=""/>
        <dsp:cNvSpPr/>
      </dsp:nvSpPr>
      <dsp:spPr>
        <a:xfrm>
          <a:off x="1435249" y="1781433"/>
          <a:ext cx="2248574" cy="74846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Somatický NS</a:t>
          </a:r>
          <a:endParaRPr lang="cs-CZ" sz="2400" kern="1200" dirty="0"/>
        </a:p>
      </dsp:txBody>
      <dsp:txXfrm>
        <a:off x="1435249" y="1781433"/>
        <a:ext cx="2248574" cy="748462"/>
      </dsp:txXfrm>
    </dsp:sp>
    <dsp:sp modelId="{B0AAFABB-627D-4DEC-B2D4-8AF3D54AC331}">
      <dsp:nvSpPr>
        <dsp:cNvPr id="0" name=""/>
        <dsp:cNvSpPr/>
      </dsp:nvSpPr>
      <dsp:spPr>
        <a:xfrm>
          <a:off x="4606039" y="1570928"/>
          <a:ext cx="1133386" cy="1152483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9900E4-95B8-4CBB-9533-E82A2A265A0C}">
      <dsp:nvSpPr>
        <dsp:cNvPr id="0" name=""/>
        <dsp:cNvSpPr/>
      </dsp:nvSpPr>
      <dsp:spPr>
        <a:xfrm>
          <a:off x="4606039" y="1570928"/>
          <a:ext cx="1133386" cy="1152483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E56311-2448-4A99-ACD8-541EB1F36BDE}">
      <dsp:nvSpPr>
        <dsp:cNvPr id="0" name=""/>
        <dsp:cNvSpPr/>
      </dsp:nvSpPr>
      <dsp:spPr>
        <a:xfrm>
          <a:off x="4039345" y="1778375"/>
          <a:ext cx="2266773" cy="73758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Autonomní NS</a:t>
          </a:r>
          <a:endParaRPr lang="cs-CZ" sz="2400" kern="1200" dirty="0"/>
        </a:p>
      </dsp:txBody>
      <dsp:txXfrm>
        <a:off x="4039345" y="1778375"/>
        <a:ext cx="2266773" cy="737589"/>
      </dsp:txXfrm>
    </dsp:sp>
    <dsp:sp modelId="{D4248D04-0D37-4519-80BB-8BB8D138DE07}">
      <dsp:nvSpPr>
        <dsp:cNvPr id="0" name=""/>
        <dsp:cNvSpPr/>
      </dsp:nvSpPr>
      <dsp:spPr>
        <a:xfrm>
          <a:off x="5935989" y="3078933"/>
          <a:ext cx="846480" cy="846480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EE27A2-0F09-459F-9901-1A04C3194C45}">
      <dsp:nvSpPr>
        <dsp:cNvPr id="0" name=""/>
        <dsp:cNvSpPr/>
      </dsp:nvSpPr>
      <dsp:spPr>
        <a:xfrm>
          <a:off x="5935989" y="3078933"/>
          <a:ext cx="846480" cy="846480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932780-4A2E-4F46-AAE9-E96933D5B369}">
      <dsp:nvSpPr>
        <dsp:cNvPr id="0" name=""/>
        <dsp:cNvSpPr/>
      </dsp:nvSpPr>
      <dsp:spPr>
        <a:xfrm>
          <a:off x="5512748" y="3231300"/>
          <a:ext cx="1692961" cy="54174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Parasympatické n.</a:t>
          </a:r>
          <a:endParaRPr lang="cs-CZ" sz="2000" kern="1200" dirty="0"/>
        </a:p>
      </dsp:txBody>
      <dsp:txXfrm>
        <a:off x="5512748" y="3231300"/>
        <a:ext cx="1692961" cy="541747"/>
      </dsp:txXfrm>
    </dsp:sp>
    <dsp:sp modelId="{8C0EB9F6-C10B-435D-A7F5-3B6EA74D2A81}">
      <dsp:nvSpPr>
        <dsp:cNvPr id="0" name=""/>
        <dsp:cNvSpPr/>
      </dsp:nvSpPr>
      <dsp:spPr>
        <a:xfrm>
          <a:off x="5935989" y="4280936"/>
          <a:ext cx="846480" cy="846480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47D847-D3CF-482C-AC8F-70A4E7DB51DE}">
      <dsp:nvSpPr>
        <dsp:cNvPr id="0" name=""/>
        <dsp:cNvSpPr/>
      </dsp:nvSpPr>
      <dsp:spPr>
        <a:xfrm>
          <a:off x="5935989" y="4280936"/>
          <a:ext cx="846480" cy="846480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8077AF-B1CB-4EDE-AB84-6638BE856D04}">
      <dsp:nvSpPr>
        <dsp:cNvPr id="0" name=""/>
        <dsp:cNvSpPr/>
      </dsp:nvSpPr>
      <dsp:spPr>
        <a:xfrm>
          <a:off x="5512748" y="4433303"/>
          <a:ext cx="1692961" cy="54174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Sympatické n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5512748" y="4433303"/>
        <a:ext cx="1692961" cy="541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01909-D75D-4415-9156-6E1E8FCEA9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C51FC-C8BA-42B3-94DA-DA83575D64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351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8B1FDD-62BF-4C93-AB83-2D95A46FCBE1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639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VY_52_INOVACE_54_Mícha</a:t>
            </a:r>
            <a:endParaRPr lang="cs-CZ" sz="3600" dirty="0" smtClean="0">
              <a:latin typeface="Verdana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35696" y="3717032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3076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74650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Digitální studijní materiál je určen pro biologii člověka na základní škole. Zaobírá se míchou a její nepostradatelnou funkcí pro život člověka</a:t>
            </a:r>
            <a:r>
              <a:rPr lang="cs-CZ" dirty="0"/>
              <a:t>. Digitální studijní materiál je doplněn o opakovací otázky.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4"/>
          </p:nvPr>
        </p:nvSpPr>
        <p:spPr>
          <a:xfrm>
            <a:off x="683568" y="6381328"/>
            <a:ext cx="2011680" cy="384048"/>
          </a:xfrm>
        </p:spPr>
        <p:txBody>
          <a:bodyPr/>
          <a:lstStyle/>
          <a:p>
            <a:fld id="{86692331-9B6F-40CF-A23F-0E9FE34C4B14}" type="datetime1">
              <a:rPr lang="cs-CZ" smtClean="0"/>
              <a:t>18.5.2013</a:t>
            </a:fld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6"/>
          </p:nvPr>
        </p:nvSpPr>
        <p:spPr>
          <a:xfrm>
            <a:off x="2771800" y="6381328"/>
            <a:ext cx="3200400" cy="365760"/>
          </a:xfrm>
        </p:spPr>
        <p:txBody>
          <a:bodyPr/>
          <a:lstStyle/>
          <a:p>
            <a:r>
              <a:rPr lang="cs-CZ" dirty="0" smtClean="0"/>
              <a:t>Bc. Petr Grossmann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25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7467600" cy="4873752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medulla</a:t>
            </a:r>
            <a:r>
              <a:rPr lang="cs-CZ" sz="2800" dirty="0" smtClean="0"/>
              <a:t> </a:t>
            </a:r>
            <a:r>
              <a:rPr lang="cs-CZ" sz="2800" dirty="0" err="1" smtClean="0"/>
              <a:t>spinalis</a:t>
            </a:r>
            <a:r>
              <a:rPr lang="cs-CZ" sz="2800" dirty="0" smtClean="0"/>
              <a:t>;</a:t>
            </a:r>
          </a:p>
          <a:p>
            <a:r>
              <a:rPr lang="cs-CZ" sz="2800" dirty="0" smtClean="0"/>
              <a:t>je </a:t>
            </a:r>
            <a:r>
              <a:rPr lang="cs-CZ" sz="2800" dirty="0"/>
              <a:t>nervová trubice uvnitř </a:t>
            </a:r>
            <a:r>
              <a:rPr lang="cs-CZ" sz="2800" dirty="0" smtClean="0"/>
              <a:t>páteře; </a:t>
            </a:r>
          </a:p>
          <a:p>
            <a:r>
              <a:rPr lang="cs-CZ" sz="2800" dirty="0" smtClean="0"/>
              <a:t>navazuje </a:t>
            </a:r>
            <a:r>
              <a:rPr lang="cs-CZ" sz="2800" dirty="0"/>
              <a:t>na prodlouženou míchu v mozku a končí pod prvním bederním obratlem, kde se definitivně rozpadá na jednotlivé míšní </a:t>
            </a:r>
            <a:r>
              <a:rPr lang="cs-CZ" sz="2800" dirty="0" smtClean="0"/>
              <a:t>nervy; </a:t>
            </a:r>
          </a:p>
          <a:p>
            <a:r>
              <a:rPr lang="cs-CZ" sz="2800" dirty="0" smtClean="0"/>
              <a:t>délka </a:t>
            </a:r>
            <a:r>
              <a:rPr lang="cs-CZ" sz="2800" dirty="0"/>
              <a:t>je 40 – 45 </a:t>
            </a:r>
            <a:r>
              <a:rPr lang="cs-CZ" sz="2800" dirty="0" smtClean="0"/>
              <a:t>cm; </a:t>
            </a:r>
          </a:p>
          <a:p>
            <a:r>
              <a:rPr lang="cs-CZ" sz="2800" dirty="0" smtClean="0"/>
              <a:t>z míchy </a:t>
            </a:r>
            <a:r>
              <a:rPr lang="cs-CZ" sz="2800" dirty="0"/>
              <a:t>vycházejí nervy a jejím prostřednictvím získává mozek informace a reaguje na změny venkovního </a:t>
            </a:r>
            <a:r>
              <a:rPr lang="cs-CZ" sz="2800" dirty="0" smtClean="0"/>
              <a:t>prostředí;</a:t>
            </a:r>
          </a:p>
          <a:p>
            <a:r>
              <a:rPr lang="cs-CZ" sz="2800" dirty="0" smtClean="0"/>
              <a:t>obsahuje </a:t>
            </a:r>
            <a:r>
              <a:rPr lang="cs-CZ" sz="2800" dirty="0"/>
              <a:t>mozkomíšní mok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2250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4226853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11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Míšní nervy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3068960"/>
            <a:ext cx="4040188" cy="1512168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Přední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vede signály do svalů, kontroluje pohyb.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3068960"/>
            <a:ext cx="4041775" cy="1512167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Zadní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vede signály ze zbytku těla do míchy.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535112"/>
            <a:ext cx="8147248" cy="1317823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0" dirty="0" smtClean="0"/>
              <a:t>z </a:t>
            </a:r>
            <a:r>
              <a:rPr lang="cs-CZ" sz="2800" b="0" dirty="0"/>
              <a:t>míchy vychází třicet jedna párů míšních nervů;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0" dirty="0"/>
              <a:t>m</a:t>
            </a:r>
            <a:r>
              <a:rPr lang="cs-CZ" sz="2800" b="0" dirty="0" smtClean="0"/>
              <a:t>íšní </a:t>
            </a:r>
            <a:r>
              <a:rPr lang="cs-CZ" sz="2800" b="0" dirty="0"/>
              <a:t>nerv má dva kořeny: přední a </a:t>
            </a:r>
            <a:r>
              <a:rPr lang="cs-CZ" sz="2800" b="0" dirty="0" smtClean="0"/>
              <a:t>zadní; </a:t>
            </a:r>
            <a:endParaRPr lang="cs-CZ" sz="2800" b="0" dirty="0"/>
          </a:p>
        </p:txBody>
      </p:sp>
      <p:sp>
        <p:nvSpPr>
          <p:cNvPr id="7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67544" y="5157192"/>
            <a:ext cx="8280920" cy="1296144"/>
          </a:xfrm>
        </p:spPr>
        <p:txBody>
          <a:bodyPr>
            <a:normAutofit/>
          </a:bodyPr>
          <a:lstStyle/>
          <a:p>
            <a:r>
              <a:rPr lang="cs-CZ" b="0" dirty="0"/>
              <a:t>Máme 8 krčních nervů, 12 hrudních, 5 bederních, 5 křížových </a:t>
            </a:r>
            <a:r>
              <a:rPr lang="cs-CZ" b="0" dirty="0" smtClean="0"/>
              <a:t>      a </a:t>
            </a:r>
            <a:r>
              <a:rPr lang="cs-CZ" b="0" dirty="0"/>
              <a:t>1 kostrční</a:t>
            </a:r>
            <a:r>
              <a:rPr lang="cs-CZ" b="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9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je to rychlodráha zprostředkovávající životně důležité informace mezi mozkem a ostatními periferiemi. </a:t>
            </a:r>
          </a:p>
          <a:p>
            <a:endParaRPr lang="cs-CZ" sz="3200" dirty="0" smtClean="0"/>
          </a:p>
          <a:p>
            <a:r>
              <a:rPr lang="cs-CZ" sz="3200" dirty="0" smtClean="0"/>
              <a:t>přenáší informace do dvou soustav</a:t>
            </a:r>
          </a:p>
          <a:p>
            <a:pPr lvl="1"/>
            <a:r>
              <a:rPr lang="cs-CZ" sz="2800" dirty="0" smtClean="0"/>
              <a:t>Somatický nervový systém</a:t>
            </a:r>
          </a:p>
          <a:p>
            <a:pPr lvl="1"/>
            <a:r>
              <a:rPr lang="cs-CZ" sz="2800" dirty="0" smtClean="0"/>
              <a:t>Autonomní nervový systém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37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16" y="351020"/>
            <a:ext cx="3644262" cy="594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181188" cy="594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49250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1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55286708"/>
              </p:ext>
            </p:extLst>
          </p:nvPr>
        </p:nvGraphicFramePr>
        <p:xfrm>
          <a:off x="179512" y="1412776"/>
          <a:ext cx="8640960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414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Somatické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nervy mozkomíšní</a:t>
            </a:r>
          </a:p>
          <a:p>
            <a:r>
              <a:rPr lang="cs-CZ" sz="3200" dirty="0" smtClean="0"/>
              <a:t>spojují mozek a míchu s </a:t>
            </a:r>
          </a:p>
          <a:p>
            <a:pPr lvl="1"/>
            <a:r>
              <a:rPr lang="cs-CZ" sz="2800" dirty="0" smtClean="0"/>
              <a:t>kosterním svalstvem</a:t>
            </a:r>
          </a:p>
          <a:p>
            <a:pPr lvl="1"/>
            <a:r>
              <a:rPr lang="cs-CZ" sz="2800" dirty="0" smtClean="0"/>
              <a:t>šlachami</a:t>
            </a:r>
          </a:p>
          <a:p>
            <a:r>
              <a:rPr lang="cs-CZ" sz="3200" dirty="0" smtClean="0"/>
              <a:t>ovládány vůlí</a:t>
            </a:r>
          </a:p>
          <a:p>
            <a:r>
              <a:rPr lang="cs-CZ" sz="3200" dirty="0" smtClean="0"/>
              <a:t>každý </a:t>
            </a:r>
            <a:r>
              <a:rPr lang="cs-CZ" sz="3200" dirty="0"/>
              <a:t>míšní nerv je napojen na míchu vždy 2 </a:t>
            </a:r>
            <a:r>
              <a:rPr lang="cs-CZ" sz="3200" dirty="0" smtClean="0"/>
              <a:t>kořeny – přední, zadní</a:t>
            </a:r>
          </a:p>
        </p:txBody>
      </p:sp>
    </p:spTree>
    <p:extLst>
      <p:ext uri="{BB962C8B-B14F-4D97-AF65-F5344CB8AC3E}">
        <p14:creationId xmlns:p14="http://schemas.microsoft.com/office/powerpoint/2010/main" val="197512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Autonomní nervový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řídí činnost vnitřních orgánů bez vědomí člověka;</a:t>
            </a:r>
          </a:p>
          <a:p>
            <a:r>
              <a:rPr lang="cs-CZ" sz="2800" dirty="0" smtClean="0"/>
              <a:t>napojují se CNS nepřímo, pomocí ganglií (nervových uzlin), shluků nervových buněk podél míchy;</a:t>
            </a:r>
          </a:p>
          <a:p>
            <a:r>
              <a:rPr lang="cs-CZ" sz="2800" dirty="0" smtClean="0"/>
              <a:t>zde se přenášení signály do svalů a žláz;</a:t>
            </a:r>
          </a:p>
          <a:p>
            <a:endParaRPr lang="cs-CZ" sz="2800" dirty="0" smtClean="0"/>
          </a:p>
          <a:p>
            <a:r>
              <a:rPr lang="cs-CZ" sz="2800" dirty="0" smtClean="0"/>
              <a:t>dělí se na dva oddíly – </a:t>
            </a:r>
            <a:r>
              <a:rPr lang="cs-CZ" sz="2800" dirty="0" err="1" smtClean="0"/>
              <a:t>parasympatika</a:t>
            </a:r>
            <a:r>
              <a:rPr lang="cs-CZ" sz="2800" dirty="0" smtClean="0"/>
              <a:t>, </a:t>
            </a:r>
            <a:r>
              <a:rPr lang="cs-CZ" sz="2800" dirty="0" err="1" smtClean="0"/>
              <a:t>sympatika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651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Sympatické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připravují organismus na boj s tělesnou námahou;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vyvolávají stres; 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zvyšují srdeční činnost;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dechovou činnost a pocení;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zpomalují trávení.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8353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Parasympatické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pečuje o odpočinek a zažívání;</a:t>
            </a:r>
          </a:p>
          <a:p>
            <a:r>
              <a:rPr lang="cs-CZ" dirty="0" smtClean="0"/>
              <a:t>uvolňuje tělo po námaze před spánkem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stimulují trávení;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vylučování odpadních látek;	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zpomalují činnost celého těla.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94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Poranění míchy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porušení </a:t>
            </a:r>
            <a:r>
              <a:rPr lang="cs-CZ" sz="2600" dirty="0"/>
              <a:t>míchy či z ní vystupujících nervů může způsobit ochrnutí nebo poruchu </a:t>
            </a:r>
            <a:r>
              <a:rPr lang="cs-CZ" sz="2600" dirty="0" smtClean="0"/>
              <a:t>vnímání; </a:t>
            </a:r>
          </a:p>
          <a:p>
            <a:r>
              <a:rPr lang="cs-CZ" sz="2600" dirty="0" smtClean="0"/>
              <a:t>pád </a:t>
            </a:r>
            <a:r>
              <a:rPr lang="cs-CZ" sz="2600" dirty="0"/>
              <a:t>z </a:t>
            </a:r>
            <a:r>
              <a:rPr lang="cs-CZ" sz="2600" dirty="0" smtClean="0"/>
              <a:t>výšek </a:t>
            </a:r>
            <a:r>
              <a:rPr lang="cs-CZ" sz="2600" dirty="0"/>
              <a:t>na záda nebo na natažené končetiny (vysoce riziková je dvojnásobná výška </a:t>
            </a:r>
            <a:r>
              <a:rPr lang="cs-CZ" sz="2600" dirty="0" smtClean="0"/>
              <a:t>těla);</a:t>
            </a:r>
          </a:p>
          <a:p>
            <a:r>
              <a:rPr lang="cs-CZ" sz="2600" dirty="0" smtClean="0"/>
              <a:t>prudký </a:t>
            </a:r>
            <a:r>
              <a:rPr lang="cs-CZ" sz="2600" dirty="0"/>
              <a:t>pohyb či </a:t>
            </a:r>
            <a:r>
              <a:rPr lang="cs-CZ" sz="2600" dirty="0" smtClean="0"/>
              <a:t>rotace;</a:t>
            </a:r>
          </a:p>
          <a:p>
            <a:r>
              <a:rPr lang="cs-CZ" sz="2600" dirty="0" smtClean="0"/>
              <a:t>při </a:t>
            </a:r>
            <a:r>
              <a:rPr lang="cs-CZ" sz="2600" dirty="0"/>
              <a:t>nárazu v rychlosti větší než 30 </a:t>
            </a:r>
            <a:r>
              <a:rPr lang="cs-CZ" sz="2600" dirty="0" smtClean="0"/>
              <a:t>km/hod; </a:t>
            </a:r>
          </a:p>
          <a:p>
            <a:r>
              <a:rPr lang="cs-CZ" sz="2600" dirty="0" smtClean="0"/>
              <a:t>kromě </a:t>
            </a:r>
            <a:r>
              <a:rPr lang="cs-CZ" sz="2600" dirty="0"/>
              <a:t>ztráty hybnosti a citlivosti jsou dalším důsledkem poúrazového přerušení míchy poruchy sexuálních funkcí.</a:t>
            </a:r>
          </a:p>
        </p:txBody>
      </p:sp>
    </p:spTree>
    <p:extLst>
      <p:ext uri="{BB962C8B-B14F-4D97-AF65-F5344CB8AC3E}">
        <p14:creationId xmlns:p14="http://schemas.microsoft.com/office/powerpoint/2010/main" val="357726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Při první pomoci je </a:t>
            </a:r>
            <a:r>
              <a:rPr lang="cs-CZ" sz="2800" dirty="0" smtClean="0"/>
              <a:t>důležité: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s </a:t>
            </a:r>
            <a:r>
              <a:rPr lang="cs-CZ" sz="2400" dirty="0"/>
              <a:t>raněným </a:t>
            </a:r>
            <a:r>
              <a:rPr lang="cs-CZ" sz="2400" dirty="0" smtClean="0"/>
              <a:t>nehýbat;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držet hlavu;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komunikovat </a:t>
            </a:r>
            <a:r>
              <a:rPr lang="cs-CZ" sz="2400" dirty="0"/>
              <a:t>s </a:t>
            </a:r>
            <a:r>
              <a:rPr lang="cs-CZ" sz="2400" dirty="0" smtClean="0"/>
              <a:t>pacientem;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při </a:t>
            </a:r>
            <a:r>
              <a:rPr lang="cs-CZ" sz="2400" dirty="0"/>
              <a:t>ošetřování přidružených poranění volíme polohu naznak na pevné </a:t>
            </a:r>
            <a:r>
              <a:rPr lang="cs-CZ" sz="2400" dirty="0" smtClean="0"/>
              <a:t>podložce;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co </a:t>
            </a:r>
            <a:r>
              <a:rPr lang="cs-CZ" sz="2400" dirty="0"/>
              <a:t>nejdříve zavolat zdravotnickou záchrannou službu.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08204" y="5517232"/>
            <a:ext cx="1257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86387" y="5517232"/>
            <a:ext cx="1257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112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583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7000">
              <a:schemeClr val="bg1"/>
            </a:gs>
            <a:gs pos="100000">
              <a:schemeClr val="bg2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2530624" cy="2434282"/>
          </a:xfrm>
        </p:spPr>
        <p:txBody>
          <a:bodyPr>
            <a:normAutofit/>
          </a:bodyPr>
          <a:lstStyle/>
          <a:p>
            <a:r>
              <a:rPr lang="cs-CZ" dirty="0" smtClean="0"/>
              <a:t>Autonomní nervový systém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05738"/>
            <a:ext cx="5381625" cy="663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637533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853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424936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Rozhodni o správnosti:</a:t>
            </a:r>
          </a:p>
          <a:p>
            <a:r>
              <a:rPr lang="cs-CZ" dirty="0" smtClean="0"/>
              <a:t>Mícha prochází v páteřním kanálku.		 ANO	 NE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Mícha navazuje na prodlouženou míchu.	</a:t>
            </a:r>
            <a:r>
              <a:rPr lang="cs-CZ" dirty="0"/>
              <a:t> ANO	 NE </a:t>
            </a:r>
            <a:endParaRPr lang="cs-CZ" dirty="0" smtClean="0"/>
          </a:p>
          <a:p>
            <a:r>
              <a:rPr lang="cs-CZ" dirty="0" smtClean="0"/>
              <a:t>Mícha přenáší informace do tří soustav.	</a:t>
            </a:r>
            <a:r>
              <a:rPr lang="cs-CZ" dirty="0"/>
              <a:t> ANO	 NE </a:t>
            </a:r>
            <a:endParaRPr lang="cs-CZ" dirty="0" smtClean="0"/>
          </a:p>
          <a:p>
            <a:r>
              <a:rPr lang="cs-CZ" dirty="0" smtClean="0"/>
              <a:t>Somatický systém propojuje svaly a mozek.</a:t>
            </a:r>
            <a:r>
              <a:rPr lang="cs-CZ" dirty="0"/>
              <a:t> ANO	 NE </a:t>
            </a:r>
            <a:endParaRPr lang="cs-CZ" dirty="0" smtClean="0"/>
          </a:p>
          <a:p>
            <a:r>
              <a:rPr lang="cs-CZ" dirty="0" smtClean="0"/>
              <a:t>Autonomní systém se větví na tři oddíly.	</a:t>
            </a:r>
            <a:r>
              <a:rPr lang="cs-CZ" dirty="0"/>
              <a:t> ANO	 </a:t>
            </a:r>
            <a:r>
              <a:rPr lang="cs-CZ" dirty="0" smtClean="0"/>
              <a:t>NE</a:t>
            </a:r>
          </a:p>
          <a:p>
            <a:r>
              <a:rPr lang="cs-CZ" dirty="0" smtClean="0"/>
              <a:t>Sympatický nervový systém stimuluje trávení </a:t>
            </a:r>
          </a:p>
          <a:p>
            <a:pPr marL="0" indent="0">
              <a:buNone/>
            </a:pPr>
            <a:r>
              <a:rPr lang="cs-CZ" dirty="0" smtClean="0"/>
              <a:t>							ANO</a:t>
            </a:r>
            <a:r>
              <a:rPr lang="cs-CZ" dirty="0"/>
              <a:t>	 </a:t>
            </a:r>
            <a:r>
              <a:rPr lang="cs-CZ" dirty="0" smtClean="0"/>
              <a:t>NE</a:t>
            </a:r>
          </a:p>
          <a:p>
            <a:r>
              <a:rPr lang="cs-CZ" dirty="0" smtClean="0"/>
              <a:t>Sympatická nervová soustava je ovládána vůlí.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r>
              <a:rPr lang="cs-CZ" dirty="0"/>
              <a:t> ANO	 NE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8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2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k opakování: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424936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Rozhodni o správnosti: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Mícha prochází v páteřním kanálku.		 ANO	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Mícha navazuje na prodlouženou míchu.	</a:t>
            </a:r>
            <a:r>
              <a:rPr lang="cs-CZ" dirty="0">
                <a:solidFill>
                  <a:srgbClr val="0070C0"/>
                </a:solidFill>
              </a:rPr>
              <a:t> ANO	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Mícha přenáší informace do tří soustav.	</a:t>
            </a:r>
            <a:r>
              <a:rPr lang="cs-CZ" dirty="0">
                <a:solidFill>
                  <a:srgbClr val="0070C0"/>
                </a:solidFill>
              </a:rPr>
              <a:t> 	 NE 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Somatický systém propojuje svaly a mozek.</a:t>
            </a:r>
            <a:r>
              <a:rPr lang="cs-CZ" dirty="0">
                <a:solidFill>
                  <a:srgbClr val="0070C0"/>
                </a:solidFill>
              </a:rPr>
              <a:t> ANO	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Autonomní systém se větví na tři oddíly.	</a:t>
            </a:r>
            <a:r>
              <a:rPr lang="cs-CZ" dirty="0">
                <a:solidFill>
                  <a:srgbClr val="0070C0"/>
                </a:solidFill>
              </a:rPr>
              <a:t> 	 </a:t>
            </a:r>
            <a:r>
              <a:rPr lang="cs-CZ" dirty="0" smtClean="0">
                <a:solidFill>
                  <a:srgbClr val="0070C0"/>
                </a:solidFill>
              </a:rPr>
              <a:t>NE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Sympatický nervový systém stimuluje trávení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							</a:t>
            </a:r>
            <a:r>
              <a:rPr lang="cs-CZ" dirty="0">
                <a:solidFill>
                  <a:srgbClr val="0070C0"/>
                </a:solidFill>
              </a:rPr>
              <a:t>	 </a:t>
            </a:r>
            <a:r>
              <a:rPr lang="cs-CZ" dirty="0" smtClean="0">
                <a:solidFill>
                  <a:srgbClr val="0070C0"/>
                </a:solidFill>
              </a:rPr>
              <a:t>NE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Sympatická nervová soustava je ovládána vůlí.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						</a:t>
            </a:r>
            <a:r>
              <a:rPr lang="cs-CZ" dirty="0">
                <a:solidFill>
                  <a:srgbClr val="0070C0"/>
                </a:solidFill>
              </a:rPr>
              <a:t> ANO	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lvl="8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11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http://www.datakabinet.cz/cs/Vyukove-materialy-a-data/Clovek-a-priroda/Ilustrace-a-obrazky/Mozek-micha.html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://www.datakabinet.cz/cs/Vyukove-materialy-a-data/Clovek-a-priroda/Ilustrace-a-obrazky/Micha-stavba.html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://www.datakabinet.cz/cs/Vyukove-materialy-a-data/Clovek-a-priroda/Ilustrace-a-obrazky/Micha.html</a:t>
            </a:r>
          </a:p>
          <a:p>
            <a:r>
              <a:rPr lang="cs-CZ" sz="2000" dirty="0" err="1" smtClean="0"/>
              <a:t>Gerla</a:t>
            </a:r>
            <a:r>
              <a:rPr lang="cs-CZ" sz="2000" dirty="0" smtClean="0"/>
              <a:t>, V.: Autonomní nervový systém.</a:t>
            </a:r>
            <a:r>
              <a:rPr lang="cs-CZ" sz="2000" dirty="0"/>
              <a:t> </a:t>
            </a:r>
            <a:r>
              <a:rPr lang="cs-CZ" sz="2000" i="1" dirty="0" smtClean="0"/>
              <a:t>zivotni-energie.cz</a:t>
            </a:r>
            <a:r>
              <a:rPr lang="cs-CZ" sz="2000" dirty="0"/>
              <a:t>. </a:t>
            </a:r>
            <a:r>
              <a:rPr lang="cs-CZ" sz="2000" dirty="0" smtClean="0"/>
              <a:t>[</a:t>
            </a:r>
            <a:r>
              <a:rPr lang="cs-CZ" sz="2000" dirty="0"/>
              <a:t>online], © </a:t>
            </a:r>
            <a:r>
              <a:rPr lang="cs-CZ" sz="2000" dirty="0" smtClean="0"/>
              <a:t>2007-2013 [</a:t>
            </a:r>
            <a:r>
              <a:rPr lang="cs-CZ" sz="2000" dirty="0"/>
              <a:t>vid. </a:t>
            </a:r>
            <a:r>
              <a:rPr lang="cs-CZ" sz="2000" dirty="0" smtClean="0"/>
              <a:t>05. ledna 2013, </a:t>
            </a:r>
            <a:r>
              <a:rPr lang="cs-CZ" sz="2000" dirty="0"/>
              <a:t>20:04 CET] Dostupné z: http://zivotni-energie.cz/autonomni-nervovy-system-subtilni-energeticke-kanaly.html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9571943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139</TotalTime>
  <Words>529</Words>
  <Application>Microsoft Office PowerPoint</Application>
  <PresentationFormat>Předvádění na obrazovce (4:3)</PresentationFormat>
  <Paragraphs>115</Paragraphs>
  <Slides>18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VY_52_INOVACE_54_Mícha</vt:lpstr>
      <vt:lpstr>Anotace</vt:lpstr>
      <vt:lpstr>Mícha</vt:lpstr>
      <vt:lpstr>Mícha</vt:lpstr>
      <vt:lpstr>Míšní nervy </vt:lpstr>
      <vt:lpstr>Mícha</vt:lpstr>
      <vt:lpstr>Mícha</vt:lpstr>
      <vt:lpstr>Struktura</vt:lpstr>
      <vt:lpstr>Somatické nervy</vt:lpstr>
      <vt:lpstr>Autonomní nervový systém</vt:lpstr>
      <vt:lpstr>Sympatické nervy</vt:lpstr>
      <vt:lpstr>Parasympatické nervy</vt:lpstr>
      <vt:lpstr>Poranění míchy</vt:lpstr>
      <vt:lpstr>První pomoc</vt:lpstr>
      <vt:lpstr>Autonomní nervový systém</vt:lpstr>
      <vt:lpstr>Otázky k opakování:</vt:lpstr>
      <vt:lpstr>Otázky k opakování: Řešení</vt:lpstr>
      <vt:lpstr>Zdroje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Vy_32_Inovace_B16_Mícha</dc:title>
  <dc:creator>Petr</dc:creator>
  <cp:lastModifiedBy>pcbazar</cp:lastModifiedBy>
  <cp:revision>19</cp:revision>
  <dcterms:created xsi:type="dcterms:W3CDTF">2013-01-05T17:52:18Z</dcterms:created>
  <dcterms:modified xsi:type="dcterms:W3CDTF">2013-05-18T07:40:30Z</dcterms:modified>
</cp:coreProperties>
</file>