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5" r:id="rId1"/>
  </p:sldMasterIdLst>
  <p:sldIdLst>
    <p:sldId id="256" r:id="rId2"/>
    <p:sldId id="262" r:id="rId3"/>
    <p:sldId id="265" r:id="rId4"/>
    <p:sldId id="280" r:id="rId5"/>
    <p:sldId id="290" r:id="rId6"/>
    <p:sldId id="292" r:id="rId7"/>
    <p:sldId id="291" r:id="rId8"/>
    <p:sldId id="293" r:id="rId9"/>
    <p:sldId id="289" r:id="rId10"/>
  </p:sldIdLst>
  <p:sldSz cx="9144000" cy="6858000" type="screen4x3"/>
  <p:notesSz cx="6797675" cy="9928225"/>
  <p:defaultTextStyle>
    <a:defPPr>
      <a:defRPr lang="cs-CZ"/>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01" autoAdjust="0"/>
  </p:normalViewPr>
  <p:slideViewPr>
    <p:cSldViewPr>
      <p:cViewPr>
        <p:scale>
          <a:sx n="80" d="100"/>
          <a:sy n="80" d="100"/>
        </p:scale>
        <p:origin x="-786" y="-492"/>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grpSp>
        <p:nvGrpSpPr>
          <p:cNvPr id="4" name="Group 42"/>
          <p:cNvGrpSpPr>
            <a:grpSpLocks/>
          </p:cNvGrpSpPr>
          <p:nvPr/>
        </p:nvGrpSpPr>
        <p:grpSpPr bwMode="auto">
          <a:xfrm>
            <a:off x="-382588" y="0"/>
            <a:ext cx="9932988" cy="6858000"/>
            <a:chOff x="-382404" y="0"/>
            <a:chExt cx="9932332" cy="6858000"/>
          </a:xfrm>
        </p:grpSpPr>
        <p:grpSp>
          <p:nvGrpSpPr>
            <p:cNvPr id="5" name="Group 44"/>
            <p:cNvGrpSpPr>
              <a:grpSpLocks/>
            </p:cNvGrpSpPr>
            <p:nvPr/>
          </p:nvGrpSpPr>
          <p:grpSpPr bwMode="auto">
            <a:xfrm>
              <a:off x="0" y="0"/>
              <a:ext cx="9144000" cy="6858000"/>
              <a:chOff x="0" y="0"/>
              <a:chExt cx="9144000" cy="6858000"/>
            </a:xfrm>
          </p:grpSpPr>
          <p:grpSp>
            <p:nvGrpSpPr>
              <p:cNvPr id="28" name="Group 4"/>
              <p:cNvGrpSpPr>
                <a:grpSpLocks/>
              </p:cNvGrpSpPr>
              <p:nvPr/>
            </p:nvGrpSpPr>
            <p:grpSpPr bwMode="auto">
              <a:xfrm>
                <a:off x="0" y="0"/>
                <a:ext cx="2514600" cy="6858000"/>
                <a:chOff x="0" y="0"/>
                <a:chExt cx="2514600" cy="6858000"/>
              </a:xfrm>
            </p:grpSpPr>
            <p:sp>
              <p:nvSpPr>
                <p:cNvPr id="40" name="Rectangle 114"/>
                <p:cNvSpPr/>
                <p:nvPr/>
              </p:nvSpPr>
              <p:spPr>
                <a:xfrm>
                  <a:off x="914499"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1" name="Rectangle 2"/>
                <p:cNvSpPr/>
                <p:nvPr/>
              </p:nvSpPr>
              <p:spPr>
                <a:xfrm>
                  <a:off x="159"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2" name="Rectangle 3"/>
                <p:cNvSpPr/>
                <p:nvPr/>
              </p:nvSpPr>
              <p:spPr>
                <a:xfrm>
                  <a:off x="228744"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29" name="Group 5"/>
              <p:cNvGrpSpPr>
                <a:grpSpLocks/>
              </p:cNvGrpSpPr>
              <p:nvPr/>
            </p:nvGrpSpPr>
            <p:grpSpPr bwMode="auto">
              <a:xfrm>
                <a:off x="422910" y="0"/>
                <a:ext cx="2514600" cy="6858000"/>
                <a:chOff x="0" y="0"/>
                <a:chExt cx="2514600" cy="6858000"/>
              </a:xfrm>
            </p:grpSpPr>
            <p:sp>
              <p:nvSpPr>
                <p:cNvPr id="37" name="Rectangle 84"/>
                <p:cNvSpPr/>
                <p:nvPr/>
              </p:nvSpPr>
              <p:spPr>
                <a:xfrm>
                  <a:off x="913836"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8" name="Rectangle 85"/>
                <p:cNvSpPr/>
                <p:nvPr/>
              </p:nvSpPr>
              <p:spPr>
                <a:xfrm>
                  <a:off x="-504"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9" name="Rectangle 113"/>
                <p:cNvSpPr/>
                <p:nvPr/>
              </p:nvSpPr>
              <p:spPr>
                <a:xfrm>
                  <a:off x="228081"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30" name="Group 9"/>
              <p:cNvGrpSpPr>
                <a:grpSpLocks/>
              </p:cNvGrpSpPr>
              <p:nvPr/>
            </p:nvGrpSpPr>
            <p:grpSpPr bwMode="auto">
              <a:xfrm rot="10800000">
                <a:off x="6629400" y="0"/>
                <a:ext cx="2514600" cy="6858000"/>
                <a:chOff x="0" y="0"/>
                <a:chExt cx="2514600" cy="6858000"/>
              </a:xfrm>
            </p:grpSpPr>
            <p:sp>
              <p:nvSpPr>
                <p:cNvPr id="34" name="Rectangle 77"/>
                <p:cNvSpPr/>
                <p:nvPr/>
              </p:nvSpPr>
              <p:spPr>
                <a:xfrm>
                  <a:off x="914785"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5" name="Rectangle 78"/>
                <p:cNvSpPr/>
                <p:nvPr/>
              </p:nvSpPr>
              <p:spPr>
                <a:xfrm>
                  <a:off x="445"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6" name="Rectangle 80"/>
                <p:cNvSpPr/>
                <p:nvPr/>
              </p:nvSpPr>
              <p:spPr>
                <a:xfrm>
                  <a:off x="229030"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31" name="Rectangle 74"/>
              <p:cNvSpPr/>
              <p:nvPr/>
            </p:nvSpPr>
            <p:spPr>
              <a:xfrm>
                <a:off x="3809907" y="0"/>
                <a:ext cx="281921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2" name="Rectangle 75"/>
              <p:cNvSpPr/>
              <p:nvPr/>
            </p:nvSpPr>
            <p:spPr>
              <a:xfrm>
                <a:off x="2895568"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3" name="Rectangle 76"/>
              <p:cNvSpPr/>
              <p:nvPr/>
            </p:nvSpPr>
            <p:spPr>
              <a:xfrm>
                <a:off x="3124153"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6" name="Freeform 44"/>
            <p:cNvSpPr/>
            <p:nvPr/>
          </p:nvSpPr>
          <p:spPr>
            <a:xfrm>
              <a:off x="-12540" y="5035550"/>
              <a:ext cx="9144984" cy="1174750"/>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7" name="Freeform 47"/>
            <p:cNvSpPr/>
            <p:nvPr/>
          </p:nvSpPr>
          <p:spPr>
            <a:xfrm>
              <a:off x="-12540" y="3467100"/>
              <a:ext cx="9144984" cy="890588"/>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8" name="Freeform 48"/>
            <p:cNvSpPr/>
            <p:nvPr/>
          </p:nvSpPr>
          <p:spPr>
            <a:xfrm>
              <a:off x="-23653" y="5640388"/>
              <a:ext cx="3004940" cy="1211262"/>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9" name="Freeform 50"/>
            <p:cNvSpPr/>
            <p:nvPr/>
          </p:nvSpPr>
          <p:spPr>
            <a:xfrm>
              <a:off x="-12540" y="5284788"/>
              <a:ext cx="9144984" cy="1477962"/>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0" name="Freeform 51"/>
            <p:cNvSpPr/>
            <p:nvPr/>
          </p:nvSpPr>
          <p:spPr>
            <a:xfrm>
              <a:off x="2136793" y="5132388"/>
              <a:ext cx="6982952" cy="171926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1" name="Hexagon 52"/>
            <p:cNvSpPr/>
            <p:nvPr/>
          </p:nvSpPr>
          <p:spPr>
            <a:xfrm rot="1800000">
              <a:off x="2995574" y="2859088"/>
              <a:ext cx="1601681"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2" name="Hexagon 53"/>
            <p:cNvSpPr/>
            <p:nvPr/>
          </p:nvSpPr>
          <p:spPr>
            <a:xfrm rot="1800000">
              <a:off x="3719426"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3" name="Hexagon 54"/>
            <p:cNvSpPr/>
            <p:nvPr/>
          </p:nvSpPr>
          <p:spPr>
            <a:xfrm rot="1800000">
              <a:off x="3728950" y="15922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4" name="Hexagon 55"/>
            <p:cNvSpPr/>
            <p:nvPr/>
          </p:nvSpPr>
          <p:spPr>
            <a:xfrm rot="1800000">
              <a:off x="2976525" y="325438"/>
              <a:ext cx="1601681" cy="1389062"/>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5" name="Hexagon 56"/>
            <p:cNvSpPr/>
            <p:nvPr/>
          </p:nvSpPr>
          <p:spPr>
            <a:xfrm rot="1800000">
              <a:off x="4462327" y="5383213"/>
              <a:ext cx="1601681" cy="1389062"/>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6" name="Freeform 57"/>
            <p:cNvSpPr/>
            <p:nvPr/>
          </p:nvSpPr>
          <p:spPr>
            <a:xfrm rot="1800000">
              <a:off x="-382404" y="4202113"/>
              <a:ext cx="126198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7" name="Hexagon 58"/>
            <p:cNvSpPr/>
            <p:nvPr/>
          </p:nvSpPr>
          <p:spPr>
            <a:xfrm rot="1800000">
              <a:off x="23970" y="540226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8" name="Hexagon 59"/>
            <p:cNvSpPr/>
            <p:nvPr/>
          </p:nvSpPr>
          <p:spPr>
            <a:xfrm rot="1800000">
              <a:off x="52543" y="28495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9" name="Hexagon 60"/>
            <p:cNvSpPr/>
            <p:nvPr/>
          </p:nvSpPr>
          <p:spPr>
            <a:xfrm rot="1800000">
              <a:off x="776395"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0" name="Hexagon 61"/>
            <p:cNvSpPr/>
            <p:nvPr/>
          </p:nvSpPr>
          <p:spPr>
            <a:xfrm rot="1800000">
              <a:off x="1509772" y="54117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1" name="Hexagon 62"/>
            <p:cNvSpPr/>
            <p:nvPr/>
          </p:nvSpPr>
          <p:spPr>
            <a:xfrm rot="1800000">
              <a:off x="1528821" y="2859088"/>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2" name="Hexagon 63"/>
            <p:cNvSpPr/>
            <p:nvPr/>
          </p:nvSpPr>
          <p:spPr>
            <a:xfrm rot="1800000">
              <a:off x="795444" y="15636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3" name="Hexagon 64"/>
            <p:cNvSpPr/>
            <p:nvPr/>
          </p:nvSpPr>
          <p:spPr>
            <a:xfrm rot="1800000">
              <a:off x="6806909" y="4144963"/>
              <a:ext cx="1600094"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4" name="Hexagon 65"/>
            <p:cNvSpPr/>
            <p:nvPr/>
          </p:nvSpPr>
          <p:spPr>
            <a:xfrm rot="1800000">
              <a:off x="7549810" y="5421313"/>
              <a:ext cx="1600094"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5" name="Hexagon 66"/>
            <p:cNvSpPr/>
            <p:nvPr/>
          </p:nvSpPr>
          <p:spPr>
            <a:xfrm rot="1800000">
              <a:off x="7549810" y="2868613"/>
              <a:ext cx="1600094"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6" name="Freeform 67"/>
            <p:cNvSpPr/>
            <p:nvPr/>
          </p:nvSpPr>
          <p:spPr>
            <a:xfrm rot="1800000">
              <a:off x="8306998" y="4056063"/>
              <a:ext cx="124293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7" name="Freeform 68"/>
            <p:cNvSpPr/>
            <p:nvPr/>
          </p:nvSpPr>
          <p:spPr>
            <a:xfrm rot="1800000">
              <a:off x="8306998" y="1511300"/>
              <a:ext cx="1241343" cy="1389063"/>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43" name="Rectangle 45"/>
          <p:cNvSpPr/>
          <p:nvPr/>
        </p:nvSpPr>
        <p:spPr>
          <a:xfrm>
            <a:off x="4560888" y="-22225"/>
            <a:ext cx="3679825" cy="6272213"/>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4" name="Rectangle 46"/>
          <p:cNvSpPr/>
          <p:nvPr/>
        </p:nvSpPr>
        <p:spPr>
          <a:xfrm>
            <a:off x="4649788" y="-22225"/>
            <a:ext cx="3505200" cy="23129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5" name="Rectangle 49"/>
          <p:cNvSpPr/>
          <p:nvPr/>
        </p:nvSpPr>
        <p:spPr>
          <a:xfrm>
            <a:off x="4651375" y="6088063"/>
            <a:ext cx="3505200" cy="825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6" name="Rectangle 88"/>
          <p:cNvSpPr/>
          <p:nvPr/>
        </p:nvSpPr>
        <p:spPr>
          <a:xfrm>
            <a:off x="4651375" y="6088063"/>
            <a:ext cx="3505200" cy="825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cs-CZ" smtClean="0"/>
              <a:t>Kliknutím lze upravit styl.</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7" name="Date Placeholder 3"/>
          <p:cNvSpPr>
            <a:spLocks noGrp="1"/>
          </p:cNvSpPr>
          <p:nvPr>
            <p:ph type="dt" sz="half" idx="10"/>
          </p:nvPr>
        </p:nvSpPr>
        <p:spPr>
          <a:xfrm>
            <a:off x="4738688" y="1516063"/>
            <a:ext cx="2133600" cy="752475"/>
          </a:xfrm>
        </p:spPr>
        <p:txBody>
          <a:bodyPr anchor="b"/>
          <a:lstStyle>
            <a:lvl1pPr algn="l">
              <a:defRPr sz="2400"/>
            </a:lvl1pPr>
          </a:lstStyle>
          <a:p>
            <a:pPr>
              <a:defRPr/>
            </a:pPr>
            <a:fld id="{9FA9C7EC-D6B3-4B88-B596-B6A1FB12563E}" type="datetimeFigureOut">
              <a:rPr lang="cs-CZ"/>
              <a:pPr>
                <a:defRPr/>
              </a:pPr>
              <a:t>27.5.2013</a:t>
            </a:fld>
            <a:endParaRPr lang="cs-CZ"/>
          </a:p>
        </p:txBody>
      </p:sp>
      <p:sp>
        <p:nvSpPr>
          <p:cNvPr id="48" name="Footer Placeholder 4"/>
          <p:cNvSpPr>
            <a:spLocks noGrp="1"/>
          </p:cNvSpPr>
          <p:nvPr>
            <p:ph type="ftr" sz="quarter" idx="11"/>
          </p:nvPr>
        </p:nvSpPr>
        <p:spPr>
          <a:xfrm>
            <a:off x="5303838" y="5719763"/>
            <a:ext cx="2830512" cy="365125"/>
          </a:xfrm>
        </p:spPr>
        <p:txBody>
          <a:bodyPr>
            <a:normAutofit/>
          </a:bodyPr>
          <a:lstStyle>
            <a:lvl1pPr>
              <a:defRPr>
                <a:solidFill>
                  <a:schemeClr val="accent1"/>
                </a:solidFill>
              </a:defRPr>
            </a:lvl1pPr>
          </a:lstStyle>
          <a:p>
            <a:pPr>
              <a:defRPr/>
            </a:pPr>
            <a:endParaRPr lang="cs-CZ"/>
          </a:p>
        </p:txBody>
      </p:sp>
      <p:sp>
        <p:nvSpPr>
          <p:cNvPr id="49" name="Slide Number Placeholder 5"/>
          <p:cNvSpPr>
            <a:spLocks noGrp="1"/>
          </p:cNvSpPr>
          <p:nvPr>
            <p:ph type="sldNum" sz="quarter" idx="12"/>
          </p:nvPr>
        </p:nvSpPr>
        <p:spPr>
          <a:xfrm>
            <a:off x="4649788" y="5719763"/>
            <a:ext cx="642937" cy="365125"/>
          </a:xfrm>
        </p:spPr>
        <p:txBody>
          <a:bodyPr/>
          <a:lstStyle>
            <a:lvl1pPr>
              <a:defRPr>
                <a:solidFill>
                  <a:schemeClr val="accent1"/>
                </a:solidFill>
              </a:defRPr>
            </a:lvl1pPr>
          </a:lstStyle>
          <a:p>
            <a:pPr>
              <a:defRPr/>
            </a:pPr>
            <a:fld id="{83524949-E32C-4321-B6AF-4BBA8FFDA05F}" type="slidenum">
              <a:rPr lang="cs-CZ"/>
              <a:pPr>
                <a:defRPr/>
              </a:pPr>
              <a:t>‹#›</a:t>
            </a:fld>
            <a:endParaRPr lang="cs-CZ"/>
          </a:p>
        </p:txBody>
      </p:sp>
    </p:spTree>
    <p:extLst>
      <p:ext uri="{BB962C8B-B14F-4D97-AF65-F5344CB8AC3E}">
        <p14:creationId xmlns:p14="http://schemas.microsoft.com/office/powerpoint/2010/main" val="1356615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lvl1pPr>
              <a:defRPr/>
            </a:lvl1pPr>
          </a:lstStyle>
          <a:p>
            <a:pPr>
              <a:defRPr/>
            </a:pPr>
            <a:fld id="{73A77928-D987-4AE3-B303-0BB94B9FB737}" type="datetimeFigureOut">
              <a:rPr lang="cs-CZ"/>
              <a:pPr>
                <a:defRPr/>
              </a:pPr>
              <a:t>27.5.2013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997F264D-69D1-4AC7-86B7-9546D12ACD6E}" type="slidenum">
              <a:rPr lang="cs-CZ"/>
              <a:pPr>
                <a:defRPr/>
              </a:pPr>
              <a:t>‹#›</a:t>
            </a:fld>
            <a:endParaRPr lang="cs-CZ"/>
          </a:p>
        </p:txBody>
      </p:sp>
    </p:spTree>
    <p:extLst>
      <p:ext uri="{BB962C8B-B14F-4D97-AF65-F5344CB8AC3E}">
        <p14:creationId xmlns:p14="http://schemas.microsoft.com/office/powerpoint/2010/main" val="6602556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lstStyle>
            <a:lvl1pPr algn="l">
              <a:defRPr sz="4000" b="0" cap="none" baseline="0"/>
            </a:lvl1pPr>
          </a:lstStyle>
          <a:p>
            <a:r>
              <a:rPr lang="cs-CZ" smtClean="0"/>
              <a:t>Kliknutím lze upravit styl.</a:t>
            </a:r>
            <a:endParaRPr lang="en-US" dirty="0"/>
          </a:p>
        </p:txBody>
      </p:sp>
      <p:sp>
        <p:nvSpPr>
          <p:cNvPr id="3" name="Text Placeholder 2"/>
          <p:cNvSpPr>
            <a:spLocks noGrp="1"/>
          </p:cNvSpPr>
          <p:nvPr>
            <p:ph type="body" idx="1"/>
          </p:nvPr>
        </p:nvSpPr>
        <p:spPr>
          <a:xfrm>
            <a:off x="1258645" y="4267200"/>
            <a:ext cx="6637467" cy="1520413"/>
          </a:xfrm>
        </p:spPr>
        <p:txBody>
          <a:bodyPr/>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lvl1pPr>
              <a:defRPr/>
            </a:lvl1pPr>
          </a:lstStyle>
          <a:p>
            <a:pPr>
              <a:defRPr/>
            </a:pPr>
            <a:fld id="{CB6C16FC-BEF0-4AB0-9BCA-A5DA58885388}" type="datetimeFigureOut">
              <a:rPr lang="cs-CZ"/>
              <a:pPr>
                <a:defRPr/>
              </a:pPr>
              <a:t>27.5.2013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F3FC8E87-13C1-4287-A3CB-EB73A5A0321C}" type="slidenum">
              <a:rPr lang="cs-CZ"/>
              <a:pPr>
                <a:defRPr/>
              </a:pPr>
              <a:t>‹#›</a:t>
            </a:fld>
            <a:endParaRPr lang="cs-CZ"/>
          </a:p>
        </p:txBody>
      </p:sp>
    </p:spTree>
    <p:extLst>
      <p:ext uri="{BB962C8B-B14F-4D97-AF65-F5344CB8AC3E}">
        <p14:creationId xmlns:p14="http://schemas.microsoft.com/office/powerpoint/2010/main" val="3991696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9" name="Content Placeholder 8"/>
          <p:cNvSpPr>
            <a:spLocks noGrp="1"/>
          </p:cNvSpPr>
          <p:nvPr>
            <p:ph sz="quarter" idx="13"/>
          </p:nvPr>
        </p:nvSpPr>
        <p:spPr>
          <a:xfrm>
            <a:off x="1042416" y="2313432"/>
            <a:ext cx="3419856" cy="349300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Date Placeholder 3"/>
          <p:cNvSpPr>
            <a:spLocks noGrp="1"/>
          </p:cNvSpPr>
          <p:nvPr>
            <p:ph type="dt" sz="half" idx="15"/>
          </p:nvPr>
        </p:nvSpPr>
        <p:spPr/>
        <p:txBody>
          <a:bodyPr/>
          <a:lstStyle>
            <a:lvl1pPr>
              <a:defRPr/>
            </a:lvl1pPr>
          </a:lstStyle>
          <a:p>
            <a:pPr>
              <a:defRPr/>
            </a:pPr>
            <a:fld id="{DB177043-172A-427A-8D16-7ABA1549E8EE}" type="datetimeFigureOut">
              <a:rPr lang="cs-CZ"/>
              <a:pPr>
                <a:defRPr/>
              </a:pPr>
              <a:t>27.5.2013</a:t>
            </a:fld>
            <a:endParaRPr lang="cs-CZ"/>
          </a:p>
        </p:txBody>
      </p:sp>
      <p:sp>
        <p:nvSpPr>
          <p:cNvPr id="6" name="Footer Placeholder 4"/>
          <p:cNvSpPr>
            <a:spLocks noGrp="1"/>
          </p:cNvSpPr>
          <p:nvPr>
            <p:ph type="ftr" sz="quarter" idx="16"/>
          </p:nvPr>
        </p:nvSpPr>
        <p:spPr/>
        <p:txBody>
          <a:bodyPr/>
          <a:lstStyle>
            <a:lvl1pPr>
              <a:defRPr/>
            </a:lvl1pPr>
          </a:lstStyle>
          <a:p>
            <a:pPr>
              <a:defRPr/>
            </a:pPr>
            <a:endParaRPr lang="cs-CZ"/>
          </a:p>
        </p:txBody>
      </p:sp>
      <p:sp>
        <p:nvSpPr>
          <p:cNvPr id="7" name="Slide Number Placeholder 5"/>
          <p:cNvSpPr>
            <a:spLocks noGrp="1"/>
          </p:cNvSpPr>
          <p:nvPr>
            <p:ph type="sldNum" sz="quarter" idx="17"/>
          </p:nvPr>
        </p:nvSpPr>
        <p:spPr/>
        <p:txBody>
          <a:bodyPr/>
          <a:lstStyle>
            <a:lvl1pPr>
              <a:defRPr/>
            </a:lvl1pPr>
          </a:lstStyle>
          <a:p>
            <a:pPr>
              <a:defRPr/>
            </a:pPr>
            <a:fld id="{3F2E404E-6C69-4743-8BFD-95869C547FF7}" type="slidenum">
              <a:rPr lang="cs-CZ"/>
              <a:pPr>
                <a:defRPr/>
              </a:pPr>
              <a:t>‹#›</a:t>
            </a:fld>
            <a:endParaRPr lang="cs-CZ"/>
          </a:p>
        </p:txBody>
      </p:sp>
    </p:spTree>
    <p:extLst>
      <p:ext uri="{BB962C8B-B14F-4D97-AF65-F5344CB8AC3E}">
        <p14:creationId xmlns:p14="http://schemas.microsoft.com/office/powerpoint/2010/main" val="2194076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3"/>
          <p:cNvSpPr>
            <a:spLocks noGrp="1"/>
          </p:cNvSpPr>
          <p:nvPr>
            <p:ph type="dt" sz="half" idx="10"/>
          </p:nvPr>
        </p:nvSpPr>
        <p:spPr/>
        <p:txBody>
          <a:bodyPr/>
          <a:lstStyle>
            <a:lvl1pPr>
              <a:defRPr/>
            </a:lvl1pPr>
          </a:lstStyle>
          <a:p>
            <a:pPr>
              <a:defRPr/>
            </a:pPr>
            <a:fld id="{1E2ECCA7-1860-4DA9-841D-46E1438A36FE}" type="datetimeFigureOut">
              <a:rPr lang="cs-CZ"/>
              <a:pPr>
                <a:defRPr/>
              </a:pPr>
              <a:t>27.5.2013</a:t>
            </a:fld>
            <a:endParaRPr lang="cs-CZ"/>
          </a:p>
        </p:txBody>
      </p:sp>
      <p:sp>
        <p:nvSpPr>
          <p:cNvPr id="8" name="Footer Placeholder 4"/>
          <p:cNvSpPr>
            <a:spLocks noGrp="1"/>
          </p:cNvSpPr>
          <p:nvPr>
            <p:ph type="ftr" sz="quarter" idx="11"/>
          </p:nvPr>
        </p:nvSpPr>
        <p:spPr/>
        <p:txBody>
          <a:bodyPr/>
          <a:lstStyle>
            <a:lvl1pPr>
              <a:defRPr/>
            </a:lvl1pPr>
          </a:lstStyle>
          <a:p>
            <a:pPr>
              <a:defRPr/>
            </a:pPr>
            <a:endParaRPr lang="cs-CZ"/>
          </a:p>
        </p:txBody>
      </p:sp>
      <p:sp>
        <p:nvSpPr>
          <p:cNvPr id="9" name="Slide Number Placeholder 5"/>
          <p:cNvSpPr>
            <a:spLocks noGrp="1"/>
          </p:cNvSpPr>
          <p:nvPr>
            <p:ph type="sldNum" sz="quarter" idx="12"/>
          </p:nvPr>
        </p:nvSpPr>
        <p:spPr/>
        <p:txBody>
          <a:bodyPr/>
          <a:lstStyle>
            <a:lvl1pPr>
              <a:defRPr/>
            </a:lvl1pPr>
          </a:lstStyle>
          <a:p>
            <a:pPr>
              <a:defRPr/>
            </a:pPr>
            <a:fld id="{128A21BF-34C3-44A2-9184-D889589805F2}" type="slidenum">
              <a:rPr lang="cs-CZ"/>
              <a:pPr>
                <a:defRPr/>
              </a:pPr>
              <a:t>‹#›</a:t>
            </a:fld>
            <a:endParaRPr lang="cs-CZ"/>
          </a:p>
        </p:txBody>
      </p:sp>
    </p:spTree>
    <p:extLst>
      <p:ext uri="{BB962C8B-B14F-4D97-AF65-F5344CB8AC3E}">
        <p14:creationId xmlns:p14="http://schemas.microsoft.com/office/powerpoint/2010/main" val="28684360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3"/>
          <p:cNvSpPr>
            <a:spLocks noGrp="1"/>
          </p:cNvSpPr>
          <p:nvPr>
            <p:ph type="dt" sz="half" idx="10"/>
          </p:nvPr>
        </p:nvSpPr>
        <p:spPr/>
        <p:txBody>
          <a:bodyPr/>
          <a:lstStyle>
            <a:lvl1pPr>
              <a:defRPr/>
            </a:lvl1pPr>
          </a:lstStyle>
          <a:p>
            <a:pPr>
              <a:defRPr/>
            </a:pPr>
            <a:fld id="{E0A384F1-9F1C-4679-B6C0-F08F063D1A35}" type="datetimeFigureOut">
              <a:rPr lang="cs-CZ"/>
              <a:pPr>
                <a:defRPr/>
              </a:pPr>
              <a:t>27.5.2013</a:t>
            </a:fld>
            <a:endParaRPr lang="cs-CZ"/>
          </a:p>
        </p:txBody>
      </p:sp>
      <p:sp>
        <p:nvSpPr>
          <p:cNvPr id="4" name="Footer Placeholder 4"/>
          <p:cNvSpPr>
            <a:spLocks noGrp="1"/>
          </p:cNvSpPr>
          <p:nvPr>
            <p:ph type="ftr" sz="quarter" idx="11"/>
          </p:nvPr>
        </p:nvSpPr>
        <p:spPr/>
        <p:txBody>
          <a:bodyPr/>
          <a:lstStyle>
            <a:lvl1pPr>
              <a:defRPr/>
            </a:lvl1pPr>
          </a:lstStyle>
          <a:p>
            <a:pPr>
              <a:defRPr/>
            </a:pPr>
            <a:endParaRPr lang="cs-CZ"/>
          </a:p>
        </p:txBody>
      </p:sp>
      <p:sp>
        <p:nvSpPr>
          <p:cNvPr id="5" name="Slide Number Placeholder 5"/>
          <p:cNvSpPr>
            <a:spLocks noGrp="1"/>
          </p:cNvSpPr>
          <p:nvPr>
            <p:ph type="sldNum" sz="quarter" idx="12"/>
          </p:nvPr>
        </p:nvSpPr>
        <p:spPr/>
        <p:txBody>
          <a:bodyPr/>
          <a:lstStyle>
            <a:lvl1pPr>
              <a:defRPr/>
            </a:lvl1pPr>
          </a:lstStyle>
          <a:p>
            <a:pPr>
              <a:defRPr/>
            </a:pPr>
            <a:fld id="{76803A38-ED80-4849-8916-E4022BEE0738}" type="slidenum">
              <a:rPr lang="cs-CZ"/>
              <a:pPr>
                <a:defRPr/>
              </a:pPr>
              <a:t>‹#›</a:t>
            </a:fld>
            <a:endParaRPr lang="cs-CZ"/>
          </a:p>
        </p:txBody>
      </p:sp>
    </p:spTree>
    <p:extLst>
      <p:ext uri="{BB962C8B-B14F-4D97-AF65-F5344CB8AC3E}">
        <p14:creationId xmlns:p14="http://schemas.microsoft.com/office/powerpoint/2010/main" val="22705343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D72A814-517F-4D6B-818B-1CB6EA98EC12}" type="datetimeFigureOut">
              <a:rPr lang="cs-CZ"/>
              <a:pPr>
                <a:defRPr/>
              </a:pPr>
              <a:t>27.5.2013</a:t>
            </a:fld>
            <a:endParaRPr lang="cs-CZ"/>
          </a:p>
        </p:txBody>
      </p:sp>
      <p:sp>
        <p:nvSpPr>
          <p:cNvPr id="3" name="Footer Placeholder 4"/>
          <p:cNvSpPr>
            <a:spLocks noGrp="1"/>
          </p:cNvSpPr>
          <p:nvPr>
            <p:ph type="ftr" sz="quarter" idx="11"/>
          </p:nvPr>
        </p:nvSpPr>
        <p:spPr/>
        <p:txBody>
          <a:bodyPr/>
          <a:lstStyle>
            <a:lvl1pPr>
              <a:defRPr/>
            </a:lvl1pPr>
          </a:lstStyle>
          <a:p>
            <a:pPr>
              <a:defRPr/>
            </a:pPr>
            <a:endParaRPr lang="cs-CZ"/>
          </a:p>
        </p:txBody>
      </p:sp>
      <p:sp>
        <p:nvSpPr>
          <p:cNvPr id="4" name="Slide Number Placeholder 5"/>
          <p:cNvSpPr>
            <a:spLocks noGrp="1"/>
          </p:cNvSpPr>
          <p:nvPr>
            <p:ph type="sldNum" sz="quarter" idx="12"/>
          </p:nvPr>
        </p:nvSpPr>
        <p:spPr/>
        <p:txBody>
          <a:bodyPr/>
          <a:lstStyle>
            <a:lvl1pPr>
              <a:defRPr/>
            </a:lvl1pPr>
          </a:lstStyle>
          <a:p>
            <a:pPr>
              <a:defRPr/>
            </a:pPr>
            <a:fld id="{40938C44-0B52-4CFE-810C-C1ECD6BC00BB}" type="slidenum">
              <a:rPr lang="cs-CZ"/>
              <a:pPr>
                <a:defRPr/>
              </a:pPr>
              <a:t>‹#›</a:t>
            </a:fld>
            <a:endParaRPr lang="cs-CZ"/>
          </a:p>
        </p:txBody>
      </p:sp>
    </p:spTree>
    <p:extLst>
      <p:ext uri="{BB962C8B-B14F-4D97-AF65-F5344CB8AC3E}">
        <p14:creationId xmlns:p14="http://schemas.microsoft.com/office/powerpoint/2010/main" val="28705398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grpSp>
        <p:nvGrpSpPr>
          <p:cNvPr id="5" name="Group 43"/>
          <p:cNvGrpSpPr>
            <a:grpSpLocks/>
          </p:cNvGrpSpPr>
          <p:nvPr/>
        </p:nvGrpSpPr>
        <p:grpSpPr bwMode="auto">
          <a:xfrm>
            <a:off x="-382588" y="0"/>
            <a:ext cx="9932988" cy="6858000"/>
            <a:chOff x="-382404" y="0"/>
            <a:chExt cx="9932332" cy="6858000"/>
          </a:xfrm>
        </p:grpSpPr>
        <p:grpSp>
          <p:nvGrpSpPr>
            <p:cNvPr id="6" name="Group 44"/>
            <p:cNvGrpSpPr>
              <a:grpSpLocks/>
            </p:cNvGrpSpPr>
            <p:nvPr/>
          </p:nvGrpSpPr>
          <p:grpSpPr bwMode="auto">
            <a:xfrm>
              <a:off x="0" y="0"/>
              <a:ext cx="9144000" cy="6858000"/>
              <a:chOff x="0" y="0"/>
              <a:chExt cx="9144000" cy="6858000"/>
            </a:xfrm>
          </p:grpSpPr>
          <p:grpSp>
            <p:nvGrpSpPr>
              <p:cNvPr id="29" name="Group 4"/>
              <p:cNvGrpSpPr>
                <a:grpSpLocks/>
              </p:cNvGrpSpPr>
              <p:nvPr/>
            </p:nvGrpSpPr>
            <p:grpSpPr bwMode="auto">
              <a:xfrm>
                <a:off x="0" y="0"/>
                <a:ext cx="2514600" cy="6858000"/>
                <a:chOff x="0" y="0"/>
                <a:chExt cx="2514600" cy="6858000"/>
              </a:xfrm>
            </p:grpSpPr>
            <p:sp>
              <p:nvSpPr>
                <p:cNvPr id="41" name="Rectangle 83"/>
                <p:cNvSpPr/>
                <p:nvPr/>
              </p:nvSpPr>
              <p:spPr>
                <a:xfrm>
                  <a:off x="914499"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2" name="Rectangle 2"/>
                <p:cNvSpPr/>
                <p:nvPr/>
              </p:nvSpPr>
              <p:spPr>
                <a:xfrm>
                  <a:off x="159"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3" name="Rectangle 3"/>
                <p:cNvSpPr/>
                <p:nvPr/>
              </p:nvSpPr>
              <p:spPr>
                <a:xfrm>
                  <a:off x="228744"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30" name="Group 5"/>
              <p:cNvGrpSpPr>
                <a:grpSpLocks/>
              </p:cNvGrpSpPr>
              <p:nvPr/>
            </p:nvGrpSpPr>
            <p:grpSpPr bwMode="auto">
              <a:xfrm>
                <a:off x="422910" y="0"/>
                <a:ext cx="2514600" cy="6858000"/>
                <a:chOff x="0" y="0"/>
                <a:chExt cx="2514600" cy="6858000"/>
              </a:xfrm>
            </p:grpSpPr>
            <p:sp>
              <p:nvSpPr>
                <p:cNvPr id="38" name="Rectangle 80"/>
                <p:cNvSpPr/>
                <p:nvPr/>
              </p:nvSpPr>
              <p:spPr>
                <a:xfrm>
                  <a:off x="913836"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9" name="Rectangle 81"/>
                <p:cNvSpPr/>
                <p:nvPr/>
              </p:nvSpPr>
              <p:spPr>
                <a:xfrm>
                  <a:off x="-504"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0" name="Rectangle 82"/>
                <p:cNvSpPr/>
                <p:nvPr/>
              </p:nvSpPr>
              <p:spPr>
                <a:xfrm>
                  <a:off x="228081"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31" name="Group 9"/>
              <p:cNvGrpSpPr>
                <a:grpSpLocks/>
              </p:cNvGrpSpPr>
              <p:nvPr/>
            </p:nvGrpSpPr>
            <p:grpSpPr bwMode="auto">
              <a:xfrm rot="10800000">
                <a:off x="6629400" y="0"/>
                <a:ext cx="2514600" cy="6858000"/>
                <a:chOff x="0" y="0"/>
                <a:chExt cx="2514600" cy="6858000"/>
              </a:xfrm>
            </p:grpSpPr>
            <p:sp>
              <p:nvSpPr>
                <p:cNvPr id="35" name="Rectangle 77"/>
                <p:cNvSpPr/>
                <p:nvPr/>
              </p:nvSpPr>
              <p:spPr>
                <a:xfrm>
                  <a:off x="914785"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6" name="Rectangle 78"/>
                <p:cNvSpPr/>
                <p:nvPr/>
              </p:nvSpPr>
              <p:spPr>
                <a:xfrm>
                  <a:off x="445"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7" name="Rectangle 79"/>
                <p:cNvSpPr/>
                <p:nvPr/>
              </p:nvSpPr>
              <p:spPr>
                <a:xfrm>
                  <a:off x="229030"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32" name="Rectangle 74"/>
              <p:cNvSpPr/>
              <p:nvPr/>
            </p:nvSpPr>
            <p:spPr>
              <a:xfrm>
                <a:off x="3809907" y="0"/>
                <a:ext cx="281921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3" name="Rectangle 75"/>
              <p:cNvSpPr/>
              <p:nvPr/>
            </p:nvSpPr>
            <p:spPr>
              <a:xfrm>
                <a:off x="2895568"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4" name="Rectangle 76"/>
              <p:cNvSpPr/>
              <p:nvPr/>
            </p:nvSpPr>
            <p:spPr>
              <a:xfrm>
                <a:off x="3124153"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7" name="Freeform 46"/>
            <p:cNvSpPr/>
            <p:nvPr/>
          </p:nvSpPr>
          <p:spPr>
            <a:xfrm>
              <a:off x="-12540" y="5035550"/>
              <a:ext cx="9144984" cy="1174750"/>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8" name="Freeform 47"/>
            <p:cNvSpPr/>
            <p:nvPr/>
          </p:nvSpPr>
          <p:spPr>
            <a:xfrm>
              <a:off x="-12540" y="3467100"/>
              <a:ext cx="9144984" cy="890588"/>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9" name="Freeform 48"/>
            <p:cNvSpPr/>
            <p:nvPr/>
          </p:nvSpPr>
          <p:spPr>
            <a:xfrm>
              <a:off x="-23653" y="5640388"/>
              <a:ext cx="3004940" cy="1211262"/>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0" name="Freeform 49"/>
            <p:cNvSpPr/>
            <p:nvPr/>
          </p:nvSpPr>
          <p:spPr>
            <a:xfrm>
              <a:off x="-12540" y="5284788"/>
              <a:ext cx="9144984" cy="1477962"/>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1" name="Freeform 50"/>
            <p:cNvSpPr/>
            <p:nvPr/>
          </p:nvSpPr>
          <p:spPr>
            <a:xfrm>
              <a:off x="2136793" y="5132388"/>
              <a:ext cx="6982952" cy="171926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2" name="Hexagon 51"/>
            <p:cNvSpPr/>
            <p:nvPr/>
          </p:nvSpPr>
          <p:spPr>
            <a:xfrm rot="1800000">
              <a:off x="2995574" y="2859088"/>
              <a:ext cx="1601681"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3" name="Hexagon 52"/>
            <p:cNvSpPr/>
            <p:nvPr/>
          </p:nvSpPr>
          <p:spPr>
            <a:xfrm rot="1800000">
              <a:off x="3719426"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4" name="Hexagon 53"/>
            <p:cNvSpPr/>
            <p:nvPr/>
          </p:nvSpPr>
          <p:spPr>
            <a:xfrm rot="1800000">
              <a:off x="3728950" y="15922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5" name="Hexagon 54"/>
            <p:cNvSpPr/>
            <p:nvPr/>
          </p:nvSpPr>
          <p:spPr>
            <a:xfrm rot="1800000">
              <a:off x="2976525" y="325438"/>
              <a:ext cx="1601681" cy="1389062"/>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6" name="Hexagon 55"/>
            <p:cNvSpPr/>
            <p:nvPr/>
          </p:nvSpPr>
          <p:spPr>
            <a:xfrm rot="1800000">
              <a:off x="4462327" y="5383213"/>
              <a:ext cx="1601681" cy="1389062"/>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7" name="Freeform 58"/>
            <p:cNvSpPr/>
            <p:nvPr/>
          </p:nvSpPr>
          <p:spPr>
            <a:xfrm rot="1800000">
              <a:off x="-382404" y="4202113"/>
              <a:ext cx="126198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8" name="Hexagon 59"/>
            <p:cNvSpPr/>
            <p:nvPr/>
          </p:nvSpPr>
          <p:spPr>
            <a:xfrm rot="1800000">
              <a:off x="23970" y="540226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9" name="Hexagon 61"/>
            <p:cNvSpPr/>
            <p:nvPr/>
          </p:nvSpPr>
          <p:spPr>
            <a:xfrm rot="1800000">
              <a:off x="52543" y="28495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0" name="Hexagon 62"/>
            <p:cNvSpPr/>
            <p:nvPr/>
          </p:nvSpPr>
          <p:spPr>
            <a:xfrm rot="1800000">
              <a:off x="776395"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1" name="Hexagon 63"/>
            <p:cNvSpPr/>
            <p:nvPr/>
          </p:nvSpPr>
          <p:spPr>
            <a:xfrm rot="1800000">
              <a:off x="1509772" y="54117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2" name="Hexagon 64"/>
            <p:cNvSpPr/>
            <p:nvPr/>
          </p:nvSpPr>
          <p:spPr>
            <a:xfrm rot="1800000">
              <a:off x="1528821" y="2859088"/>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3" name="Hexagon 65"/>
            <p:cNvSpPr/>
            <p:nvPr/>
          </p:nvSpPr>
          <p:spPr>
            <a:xfrm rot="1800000">
              <a:off x="795444" y="15636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4" name="Hexagon 66"/>
            <p:cNvSpPr/>
            <p:nvPr/>
          </p:nvSpPr>
          <p:spPr>
            <a:xfrm rot="1800000">
              <a:off x="6806909" y="4144963"/>
              <a:ext cx="1600094"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5" name="Hexagon 67"/>
            <p:cNvSpPr/>
            <p:nvPr/>
          </p:nvSpPr>
          <p:spPr>
            <a:xfrm rot="1800000">
              <a:off x="7549810" y="5421313"/>
              <a:ext cx="1600094"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6" name="Hexagon 68"/>
            <p:cNvSpPr/>
            <p:nvPr/>
          </p:nvSpPr>
          <p:spPr>
            <a:xfrm rot="1800000">
              <a:off x="7549810" y="2868613"/>
              <a:ext cx="1600094"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7" name="Freeform 69"/>
            <p:cNvSpPr/>
            <p:nvPr/>
          </p:nvSpPr>
          <p:spPr>
            <a:xfrm rot="1800000">
              <a:off x="8306998" y="4056063"/>
              <a:ext cx="124293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8" name="Freeform 70"/>
            <p:cNvSpPr/>
            <p:nvPr/>
          </p:nvSpPr>
          <p:spPr>
            <a:xfrm rot="1800000">
              <a:off x="8306998" y="1511300"/>
              <a:ext cx="1241343" cy="1389063"/>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44" name="Rectangle 45"/>
          <p:cNvSpPr/>
          <p:nvPr/>
        </p:nvSpPr>
        <p:spPr>
          <a:xfrm>
            <a:off x="4560888" y="-22225"/>
            <a:ext cx="3679825" cy="6272213"/>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5" name="Rectangle 56"/>
          <p:cNvSpPr/>
          <p:nvPr/>
        </p:nvSpPr>
        <p:spPr>
          <a:xfrm>
            <a:off x="4649788" y="-22225"/>
            <a:ext cx="3505200" cy="6238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6" name="Rectangle 57"/>
          <p:cNvSpPr/>
          <p:nvPr/>
        </p:nvSpPr>
        <p:spPr>
          <a:xfrm>
            <a:off x="904875" y="601663"/>
            <a:ext cx="3562350" cy="564832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7" name="Rectangle 60"/>
          <p:cNvSpPr/>
          <p:nvPr/>
        </p:nvSpPr>
        <p:spPr>
          <a:xfrm>
            <a:off x="4651375" y="6088063"/>
            <a:ext cx="3505200" cy="825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2" name="Title 1"/>
          <p:cNvSpPr>
            <a:spLocks noGrp="1"/>
          </p:cNvSpPr>
          <p:nvPr>
            <p:ph type="title"/>
          </p:nvPr>
        </p:nvSpPr>
        <p:spPr>
          <a:xfrm>
            <a:off x="4739833" y="2657434"/>
            <a:ext cx="3304572" cy="1463153"/>
          </a:xfrm>
        </p:spPr>
        <p:txBody>
          <a:bodyPr>
            <a:normAutofit/>
          </a:bodyPr>
          <a:lstStyle>
            <a:lvl1pPr algn="l">
              <a:defRPr sz="2800" b="0"/>
            </a:lvl1pPr>
          </a:lstStyle>
          <a:p>
            <a:r>
              <a:rPr lang="cs-CZ" smtClean="0"/>
              <a:t>Kliknutím lze upravit styl.</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48" name="Date Placeholder 4"/>
          <p:cNvSpPr>
            <a:spLocks noGrp="1"/>
          </p:cNvSpPr>
          <p:nvPr>
            <p:ph type="dt" sz="half" idx="10"/>
          </p:nvPr>
        </p:nvSpPr>
        <p:spPr/>
        <p:txBody>
          <a:bodyPr/>
          <a:lstStyle>
            <a:lvl1pPr>
              <a:defRPr/>
            </a:lvl1pPr>
          </a:lstStyle>
          <a:p>
            <a:pPr>
              <a:defRPr/>
            </a:pPr>
            <a:fld id="{81487ACD-A38D-4BF3-A149-D50BD664670A}" type="datetimeFigureOut">
              <a:rPr lang="cs-CZ"/>
              <a:pPr>
                <a:defRPr/>
              </a:pPr>
              <a:t>27.5.2013</a:t>
            </a:fld>
            <a:endParaRPr lang="cs-CZ"/>
          </a:p>
        </p:txBody>
      </p:sp>
      <p:sp>
        <p:nvSpPr>
          <p:cNvPr id="49" name="Slide Number Placeholder 6"/>
          <p:cNvSpPr>
            <a:spLocks noGrp="1"/>
          </p:cNvSpPr>
          <p:nvPr>
            <p:ph type="sldNum" sz="quarter" idx="11"/>
          </p:nvPr>
        </p:nvSpPr>
        <p:spPr/>
        <p:txBody>
          <a:bodyPr/>
          <a:lstStyle>
            <a:lvl1pPr>
              <a:defRPr/>
            </a:lvl1pPr>
          </a:lstStyle>
          <a:p>
            <a:pPr>
              <a:defRPr/>
            </a:pPr>
            <a:fld id="{4B591F30-6FB6-4BCD-A679-6259E0160E96}" type="slidenum">
              <a:rPr lang="cs-CZ"/>
              <a:pPr>
                <a:defRPr/>
              </a:pPr>
              <a:t>‹#›</a:t>
            </a:fld>
            <a:endParaRPr lang="cs-CZ"/>
          </a:p>
        </p:txBody>
      </p:sp>
      <p:sp>
        <p:nvSpPr>
          <p:cNvPr id="50" name="Footer Placeholder 5"/>
          <p:cNvSpPr>
            <a:spLocks noGrp="1"/>
          </p:cNvSpPr>
          <p:nvPr>
            <p:ph type="ftr" sz="quarter" idx="12"/>
          </p:nvPr>
        </p:nvSpPr>
        <p:spPr>
          <a:xfrm>
            <a:off x="4641850" y="5724525"/>
            <a:ext cx="3492500" cy="365125"/>
          </a:xfrm>
        </p:spPr>
        <p:txBody>
          <a:bodyPr>
            <a:normAutofit/>
          </a:bodyPr>
          <a:lstStyle>
            <a:lvl1pPr>
              <a:defRPr/>
            </a:lvl1pPr>
          </a:lstStyle>
          <a:p>
            <a:pPr>
              <a:defRPr/>
            </a:pPr>
            <a:endParaRPr lang="cs-CZ"/>
          </a:p>
        </p:txBody>
      </p:sp>
    </p:spTree>
    <p:extLst>
      <p:ext uri="{BB962C8B-B14F-4D97-AF65-F5344CB8AC3E}">
        <p14:creationId xmlns:p14="http://schemas.microsoft.com/office/powerpoint/2010/main" val="3170437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grpSp>
        <p:nvGrpSpPr>
          <p:cNvPr id="5" name="Group 43"/>
          <p:cNvGrpSpPr>
            <a:grpSpLocks/>
          </p:cNvGrpSpPr>
          <p:nvPr/>
        </p:nvGrpSpPr>
        <p:grpSpPr bwMode="auto">
          <a:xfrm>
            <a:off x="-382588" y="0"/>
            <a:ext cx="9932988" cy="6858000"/>
            <a:chOff x="-382404" y="0"/>
            <a:chExt cx="9932332" cy="6858000"/>
          </a:xfrm>
        </p:grpSpPr>
        <p:grpSp>
          <p:nvGrpSpPr>
            <p:cNvPr id="6" name="Group 44"/>
            <p:cNvGrpSpPr>
              <a:grpSpLocks/>
            </p:cNvGrpSpPr>
            <p:nvPr/>
          </p:nvGrpSpPr>
          <p:grpSpPr bwMode="auto">
            <a:xfrm>
              <a:off x="0" y="0"/>
              <a:ext cx="9144000" cy="6858000"/>
              <a:chOff x="0" y="0"/>
              <a:chExt cx="9144000" cy="6858000"/>
            </a:xfrm>
          </p:grpSpPr>
          <p:grpSp>
            <p:nvGrpSpPr>
              <p:cNvPr id="29" name="Group 4"/>
              <p:cNvGrpSpPr>
                <a:grpSpLocks/>
              </p:cNvGrpSpPr>
              <p:nvPr/>
            </p:nvGrpSpPr>
            <p:grpSpPr bwMode="auto">
              <a:xfrm>
                <a:off x="0" y="0"/>
                <a:ext cx="2514600" cy="6858000"/>
                <a:chOff x="0" y="0"/>
                <a:chExt cx="2514600" cy="6858000"/>
              </a:xfrm>
            </p:grpSpPr>
            <p:sp>
              <p:nvSpPr>
                <p:cNvPr id="41" name="Rectangle 86"/>
                <p:cNvSpPr/>
                <p:nvPr/>
              </p:nvSpPr>
              <p:spPr>
                <a:xfrm>
                  <a:off x="914499"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2" name="Rectangle 2"/>
                <p:cNvSpPr/>
                <p:nvPr/>
              </p:nvSpPr>
              <p:spPr>
                <a:xfrm>
                  <a:off x="159"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3" name="Rectangle 3"/>
                <p:cNvSpPr/>
                <p:nvPr/>
              </p:nvSpPr>
              <p:spPr>
                <a:xfrm>
                  <a:off x="228744"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30" name="Group 5"/>
              <p:cNvGrpSpPr>
                <a:grpSpLocks/>
              </p:cNvGrpSpPr>
              <p:nvPr/>
            </p:nvGrpSpPr>
            <p:grpSpPr bwMode="auto">
              <a:xfrm>
                <a:off x="422910" y="0"/>
                <a:ext cx="2514600" cy="6858000"/>
                <a:chOff x="0" y="0"/>
                <a:chExt cx="2514600" cy="6858000"/>
              </a:xfrm>
            </p:grpSpPr>
            <p:sp>
              <p:nvSpPr>
                <p:cNvPr id="38" name="Rectangle 83"/>
                <p:cNvSpPr/>
                <p:nvPr/>
              </p:nvSpPr>
              <p:spPr>
                <a:xfrm>
                  <a:off x="913836"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9" name="Rectangle 84"/>
                <p:cNvSpPr/>
                <p:nvPr/>
              </p:nvSpPr>
              <p:spPr>
                <a:xfrm>
                  <a:off x="-504"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0" name="Rectangle 85"/>
                <p:cNvSpPr/>
                <p:nvPr/>
              </p:nvSpPr>
              <p:spPr>
                <a:xfrm>
                  <a:off x="228081"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31" name="Group 9"/>
              <p:cNvGrpSpPr>
                <a:grpSpLocks/>
              </p:cNvGrpSpPr>
              <p:nvPr/>
            </p:nvGrpSpPr>
            <p:grpSpPr bwMode="auto">
              <a:xfrm rot="10800000">
                <a:off x="6629400" y="0"/>
                <a:ext cx="2514600" cy="6858000"/>
                <a:chOff x="0" y="0"/>
                <a:chExt cx="2514600" cy="6858000"/>
              </a:xfrm>
            </p:grpSpPr>
            <p:sp>
              <p:nvSpPr>
                <p:cNvPr id="35" name="Rectangle 80"/>
                <p:cNvSpPr/>
                <p:nvPr/>
              </p:nvSpPr>
              <p:spPr>
                <a:xfrm>
                  <a:off x="914785"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6" name="Rectangle 81"/>
                <p:cNvSpPr/>
                <p:nvPr/>
              </p:nvSpPr>
              <p:spPr>
                <a:xfrm>
                  <a:off x="445"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7" name="Rectangle 82"/>
                <p:cNvSpPr/>
                <p:nvPr/>
              </p:nvSpPr>
              <p:spPr>
                <a:xfrm>
                  <a:off x="229030"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32" name="Rectangle 77"/>
              <p:cNvSpPr/>
              <p:nvPr/>
            </p:nvSpPr>
            <p:spPr>
              <a:xfrm>
                <a:off x="3809907" y="0"/>
                <a:ext cx="281921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3" name="Rectangle 78"/>
              <p:cNvSpPr/>
              <p:nvPr/>
            </p:nvSpPr>
            <p:spPr>
              <a:xfrm>
                <a:off x="2895568"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4" name="Rectangle 79"/>
              <p:cNvSpPr/>
              <p:nvPr/>
            </p:nvSpPr>
            <p:spPr>
              <a:xfrm>
                <a:off x="3124153"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7" name="Freeform 45"/>
            <p:cNvSpPr/>
            <p:nvPr/>
          </p:nvSpPr>
          <p:spPr>
            <a:xfrm>
              <a:off x="-12540" y="5035550"/>
              <a:ext cx="9144984" cy="1174750"/>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8" name="Freeform 46"/>
            <p:cNvSpPr/>
            <p:nvPr/>
          </p:nvSpPr>
          <p:spPr>
            <a:xfrm>
              <a:off x="-12540" y="3467100"/>
              <a:ext cx="9144984" cy="890588"/>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9" name="Freeform 47"/>
            <p:cNvSpPr/>
            <p:nvPr/>
          </p:nvSpPr>
          <p:spPr>
            <a:xfrm>
              <a:off x="-23653" y="5640388"/>
              <a:ext cx="3004940" cy="1211262"/>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0" name="Freeform 48"/>
            <p:cNvSpPr/>
            <p:nvPr/>
          </p:nvSpPr>
          <p:spPr>
            <a:xfrm>
              <a:off x="-12540" y="5284788"/>
              <a:ext cx="9144984" cy="1477962"/>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1" name="Freeform 49"/>
            <p:cNvSpPr/>
            <p:nvPr/>
          </p:nvSpPr>
          <p:spPr>
            <a:xfrm>
              <a:off x="2136793" y="5132388"/>
              <a:ext cx="6982952" cy="171926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2" name="Hexagon 50"/>
            <p:cNvSpPr/>
            <p:nvPr/>
          </p:nvSpPr>
          <p:spPr>
            <a:xfrm rot="1800000">
              <a:off x="2995574" y="2859088"/>
              <a:ext cx="1601681"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3" name="Hexagon 51"/>
            <p:cNvSpPr/>
            <p:nvPr/>
          </p:nvSpPr>
          <p:spPr>
            <a:xfrm rot="1800000">
              <a:off x="3719426"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4" name="Hexagon 59"/>
            <p:cNvSpPr/>
            <p:nvPr/>
          </p:nvSpPr>
          <p:spPr>
            <a:xfrm rot="1800000">
              <a:off x="3728950" y="15922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5" name="Hexagon 60"/>
            <p:cNvSpPr/>
            <p:nvPr/>
          </p:nvSpPr>
          <p:spPr>
            <a:xfrm rot="1800000">
              <a:off x="2976525" y="325438"/>
              <a:ext cx="1601681" cy="1389062"/>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6" name="Hexagon 61"/>
            <p:cNvSpPr/>
            <p:nvPr/>
          </p:nvSpPr>
          <p:spPr>
            <a:xfrm rot="1800000">
              <a:off x="4462327" y="5383213"/>
              <a:ext cx="1601681" cy="1389062"/>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7" name="Freeform 62"/>
            <p:cNvSpPr/>
            <p:nvPr/>
          </p:nvSpPr>
          <p:spPr>
            <a:xfrm rot="1800000">
              <a:off x="-382404" y="4202113"/>
              <a:ext cx="126198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8" name="Hexagon 63"/>
            <p:cNvSpPr/>
            <p:nvPr/>
          </p:nvSpPr>
          <p:spPr>
            <a:xfrm rot="1800000">
              <a:off x="23970" y="540226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9" name="Hexagon 64"/>
            <p:cNvSpPr/>
            <p:nvPr/>
          </p:nvSpPr>
          <p:spPr>
            <a:xfrm rot="1800000">
              <a:off x="52543" y="28495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0" name="Hexagon 65"/>
            <p:cNvSpPr/>
            <p:nvPr/>
          </p:nvSpPr>
          <p:spPr>
            <a:xfrm rot="1800000">
              <a:off x="776395"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1" name="Hexagon 66"/>
            <p:cNvSpPr/>
            <p:nvPr/>
          </p:nvSpPr>
          <p:spPr>
            <a:xfrm rot="1800000">
              <a:off x="1509772" y="54117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2" name="Hexagon 67"/>
            <p:cNvSpPr/>
            <p:nvPr/>
          </p:nvSpPr>
          <p:spPr>
            <a:xfrm rot="1800000">
              <a:off x="1528821" y="2859088"/>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3" name="Hexagon 68"/>
            <p:cNvSpPr/>
            <p:nvPr/>
          </p:nvSpPr>
          <p:spPr>
            <a:xfrm rot="1800000">
              <a:off x="795444" y="15636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4" name="Hexagon 69"/>
            <p:cNvSpPr/>
            <p:nvPr/>
          </p:nvSpPr>
          <p:spPr>
            <a:xfrm rot="1800000">
              <a:off x="6806909" y="4144963"/>
              <a:ext cx="1600094"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5" name="Hexagon 70"/>
            <p:cNvSpPr/>
            <p:nvPr/>
          </p:nvSpPr>
          <p:spPr>
            <a:xfrm rot="1800000">
              <a:off x="7549810" y="5421313"/>
              <a:ext cx="1600094"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6" name="Hexagon 71"/>
            <p:cNvSpPr/>
            <p:nvPr/>
          </p:nvSpPr>
          <p:spPr>
            <a:xfrm rot="1800000">
              <a:off x="7549810" y="2868613"/>
              <a:ext cx="1600094"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7" name="Freeform 72"/>
            <p:cNvSpPr/>
            <p:nvPr/>
          </p:nvSpPr>
          <p:spPr>
            <a:xfrm rot="1800000">
              <a:off x="8306998" y="4056063"/>
              <a:ext cx="124293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8" name="Freeform 73"/>
            <p:cNvSpPr/>
            <p:nvPr/>
          </p:nvSpPr>
          <p:spPr>
            <a:xfrm rot="1800000">
              <a:off x="8306998" y="1511300"/>
              <a:ext cx="1241343" cy="1389063"/>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44" name="Rectangle 93"/>
          <p:cNvSpPr/>
          <p:nvPr/>
        </p:nvSpPr>
        <p:spPr>
          <a:xfrm>
            <a:off x="4560888" y="-22225"/>
            <a:ext cx="3679825" cy="6272213"/>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5" name="Rectangle 100"/>
          <p:cNvSpPr/>
          <p:nvPr/>
        </p:nvSpPr>
        <p:spPr>
          <a:xfrm>
            <a:off x="4649788" y="-22225"/>
            <a:ext cx="3505200" cy="6238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6" name="Rectangle 101"/>
          <p:cNvSpPr/>
          <p:nvPr/>
        </p:nvSpPr>
        <p:spPr>
          <a:xfrm>
            <a:off x="904875" y="601663"/>
            <a:ext cx="3562350" cy="564832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7" name="Rectangle 104"/>
          <p:cNvSpPr/>
          <p:nvPr/>
        </p:nvSpPr>
        <p:spPr>
          <a:xfrm>
            <a:off x="4651375" y="6088063"/>
            <a:ext cx="3505200" cy="825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 name="Title 1"/>
          <p:cNvSpPr>
            <a:spLocks noGrp="1"/>
          </p:cNvSpPr>
          <p:nvPr>
            <p:ph type="title"/>
          </p:nvPr>
        </p:nvSpPr>
        <p:spPr>
          <a:xfrm>
            <a:off x="4734424" y="2660904"/>
            <a:ext cx="3300984" cy="1463040"/>
          </a:xfrm>
        </p:spPr>
        <p:txBody>
          <a:bodyPr>
            <a:normAutofit/>
          </a:bodyPr>
          <a:lstStyle>
            <a:lvl1pPr algn="l">
              <a:defRPr sz="2800" b="0"/>
            </a:lvl1pPr>
          </a:lstStyle>
          <a:p>
            <a:r>
              <a:rPr lang="cs-CZ" smtClean="0"/>
              <a:t>Kliknutím lze upravit styl.</a:t>
            </a:r>
            <a:endParaRPr lang="en-US"/>
          </a:p>
        </p:txBody>
      </p:sp>
      <p:sp>
        <p:nvSpPr>
          <p:cNvPr id="3" name="Picture Placeholder 2"/>
          <p:cNvSpPr>
            <a:spLocks noGrp="1"/>
          </p:cNvSpPr>
          <p:nvPr>
            <p:ph type="pic" idx="1"/>
          </p:nvPr>
        </p:nvSpPr>
        <p:spPr>
          <a:xfrm>
            <a:off x="1005208" y="693795"/>
            <a:ext cx="3359623" cy="5468112"/>
          </a:xfrm>
        </p:spPr>
        <p:txBody>
          <a:bodyPr rtlCol="0">
            <a:normAutofit/>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cs-CZ" noProof="0" smtClean="0"/>
              <a:t>Kliknutím na ikonu přidáte obrázek.</a:t>
            </a:r>
            <a:endParaRPr lang="en-US" noProof="0"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48" name="Date Placeholder 4"/>
          <p:cNvSpPr>
            <a:spLocks noGrp="1"/>
          </p:cNvSpPr>
          <p:nvPr>
            <p:ph type="dt" sz="half" idx="10"/>
          </p:nvPr>
        </p:nvSpPr>
        <p:spPr/>
        <p:txBody>
          <a:bodyPr/>
          <a:lstStyle>
            <a:lvl1pPr>
              <a:defRPr/>
            </a:lvl1pPr>
          </a:lstStyle>
          <a:p>
            <a:pPr>
              <a:defRPr/>
            </a:pPr>
            <a:fld id="{82B23BDD-CC8B-4680-9043-D7F3455738F2}" type="datetimeFigureOut">
              <a:rPr lang="cs-CZ"/>
              <a:pPr>
                <a:defRPr/>
              </a:pPr>
              <a:t>27.5.2013</a:t>
            </a:fld>
            <a:endParaRPr lang="cs-CZ"/>
          </a:p>
        </p:txBody>
      </p:sp>
      <p:sp>
        <p:nvSpPr>
          <p:cNvPr id="49" name="Footer Placeholder 5"/>
          <p:cNvSpPr>
            <a:spLocks noGrp="1"/>
          </p:cNvSpPr>
          <p:nvPr>
            <p:ph type="ftr" sz="quarter" idx="11"/>
          </p:nvPr>
        </p:nvSpPr>
        <p:spPr>
          <a:xfrm>
            <a:off x="4641850" y="5724525"/>
            <a:ext cx="3492500" cy="365125"/>
          </a:xfrm>
        </p:spPr>
        <p:txBody>
          <a:bodyPr>
            <a:normAutofit/>
          </a:bodyPr>
          <a:lstStyle>
            <a:lvl1pPr>
              <a:defRPr/>
            </a:lvl1pPr>
          </a:lstStyle>
          <a:p>
            <a:pPr>
              <a:defRPr/>
            </a:pPr>
            <a:endParaRPr lang="cs-CZ"/>
          </a:p>
        </p:txBody>
      </p:sp>
      <p:sp>
        <p:nvSpPr>
          <p:cNvPr id="50" name="Slide Number Placeholder 6"/>
          <p:cNvSpPr>
            <a:spLocks noGrp="1"/>
          </p:cNvSpPr>
          <p:nvPr>
            <p:ph type="sldNum" sz="quarter" idx="12"/>
          </p:nvPr>
        </p:nvSpPr>
        <p:spPr/>
        <p:txBody>
          <a:bodyPr/>
          <a:lstStyle>
            <a:lvl1pPr>
              <a:defRPr/>
            </a:lvl1pPr>
          </a:lstStyle>
          <a:p>
            <a:pPr>
              <a:defRPr/>
            </a:pPr>
            <a:fld id="{849FE0F1-2BE9-424C-8368-789B26AD43D8}" type="slidenum">
              <a:rPr lang="cs-CZ"/>
              <a:pPr>
                <a:defRPr/>
              </a:pPr>
              <a:t>‹#›</a:t>
            </a:fld>
            <a:endParaRPr lang="cs-CZ"/>
          </a:p>
        </p:txBody>
      </p:sp>
    </p:spTree>
    <p:extLst>
      <p:ext uri="{BB962C8B-B14F-4D97-AF65-F5344CB8AC3E}">
        <p14:creationId xmlns:p14="http://schemas.microsoft.com/office/powerpoint/2010/main" val="11028544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lvl1pPr>
              <a:defRPr/>
            </a:lvl1pPr>
          </a:lstStyle>
          <a:p>
            <a:pPr>
              <a:defRPr/>
            </a:pPr>
            <a:fld id="{E5A39EF1-637A-444C-8A4A-BBE3A42B04B7}" type="datetimeFigureOut">
              <a:rPr lang="cs-CZ"/>
              <a:pPr>
                <a:defRPr/>
              </a:pPr>
              <a:t>27.5.2013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D0B66BDD-5DF4-4714-A50C-3E657308F033}" type="slidenum">
              <a:rPr lang="cs-CZ"/>
              <a:pPr>
                <a:defRPr/>
              </a:pPr>
              <a:t>‹#›</a:t>
            </a:fld>
            <a:endParaRPr lang="cs-CZ"/>
          </a:p>
        </p:txBody>
      </p:sp>
    </p:spTree>
    <p:extLst>
      <p:ext uri="{BB962C8B-B14F-4D97-AF65-F5344CB8AC3E}">
        <p14:creationId xmlns:p14="http://schemas.microsoft.com/office/powerpoint/2010/main" val="3736972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cs-CZ" smtClean="0"/>
              <a:t>Kliknutím lze upravit styl.</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lvl1pPr>
              <a:defRPr/>
            </a:lvl1pPr>
          </a:lstStyle>
          <a:p>
            <a:pPr>
              <a:defRPr/>
            </a:pPr>
            <a:fld id="{3B4751BD-31E8-42BB-B043-F85B97BCE1B0}" type="datetimeFigureOut">
              <a:rPr lang="cs-CZ"/>
              <a:pPr>
                <a:defRPr/>
              </a:pPr>
              <a:t>27.5.2013</a:t>
            </a:fld>
            <a:endParaRPr lang="cs-CZ"/>
          </a:p>
        </p:txBody>
      </p:sp>
      <p:sp>
        <p:nvSpPr>
          <p:cNvPr id="5" name="Footer Placeholder 4"/>
          <p:cNvSpPr>
            <a:spLocks noGrp="1"/>
          </p:cNvSpPr>
          <p:nvPr>
            <p:ph type="ftr" sz="quarter" idx="11"/>
          </p:nvPr>
        </p:nvSpPr>
        <p:spPr/>
        <p:txBody>
          <a:bodyPr/>
          <a:lstStyle>
            <a:lvl1pPr>
              <a:defRPr/>
            </a:lvl1pPr>
          </a:lstStyle>
          <a:p>
            <a:pPr>
              <a:defRPr/>
            </a:pPr>
            <a:endParaRPr lang="cs-CZ"/>
          </a:p>
        </p:txBody>
      </p:sp>
      <p:sp>
        <p:nvSpPr>
          <p:cNvPr id="6" name="Slide Number Placeholder 5"/>
          <p:cNvSpPr>
            <a:spLocks noGrp="1"/>
          </p:cNvSpPr>
          <p:nvPr>
            <p:ph type="sldNum" sz="quarter" idx="12"/>
          </p:nvPr>
        </p:nvSpPr>
        <p:spPr/>
        <p:txBody>
          <a:bodyPr/>
          <a:lstStyle>
            <a:lvl1pPr>
              <a:defRPr/>
            </a:lvl1pPr>
          </a:lstStyle>
          <a:p>
            <a:pPr>
              <a:defRPr/>
            </a:pPr>
            <a:fld id="{AEB8A2E3-CC2B-4918-AD0F-B4D8BA6E0484}" type="slidenum">
              <a:rPr lang="cs-CZ"/>
              <a:pPr>
                <a:defRPr/>
              </a:pPr>
              <a:t>‹#›</a:t>
            </a:fld>
            <a:endParaRPr lang="cs-CZ"/>
          </a:p>
        </p:txBody>
      </p:sp>
    </p:spTree>
    <p:extLst>
      <p:ext uri="{BB962C8B-B14F-4D97-AF65-F5344CB8AC3E}">
        <p14:creationId xmlns:p14="http://schemas.microsoft.com/office/powerpoint/2010/main" val="21427619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1026" name="Group 41"/>
          <p:cNvGrpSpPr>
            <a:grpSpLocks/>
          </p:cNvGrpSpPr>
          <p:nvPr/>
        </p:nvGrpSpPr>
        <p:grpSpPr bwMode="auto">
          <a:xfrm>
            <a:off x="-304800" y="0"/>
            <a:ext cx="9932988" cy="6858000"/>
            <a:chOff x="-382404" y="0"/>
            <a:chExt cx="9932332" cy="6858000"/>
          </a:xfrm>
        </p:grpSpPr>
        <p:grpSp>
          <p:nvGrpSpPr>
            <p:cNvPr id="1035" name="Group 44"/>
            <p:cNvGrpSpPr>
              <a:grpSpLocks/>
            </p:cNvGrpSpPr>
            <p:nvPr/>
          </p:nvGrpSpPr>
          <p:grpSpPr bwMode="auto">
            <a:xfrm>
              <a:off x="0" y="0"/>
              <a:ext cx="9144000" cy="6858000"/>
              <a:chOff x="0" y="0"/>
              <a:chExt cx="9144000" cy="6858000"/>
            </a:xfrm>
          </p:grpSpPr>
          <p:grpSp>
            <p:nvGrpSpPr>
              <p:cNvPr id="1058" name="Group 4"/>
              <p:cNvGrpSpPr>
                <a:grpSpLocks/>
              </p:cNvGrpSpPr>
              <p:nvPr/>
            </p:nvGrpSpPr>
            <p:grpSpPr bwMode="auto">
              <a:xfrm>
                <a:off x="0" y="0"/>
                <a:ext cx="2514600" cy="6858000"/>
                <a:chOff x="0" y="0"/>
                <a:chExt cx="2514600" cy="6858000"/>
              </a:xfrm>
            </p:grpSpPr>
            <p:sp>
              <p:nvSpPr>
                <p:cNvPr id="113" name="Rectangle 112"/>
                <p:cNvSpPr/>
                <p:nvPr/>
              </p:nvSpPr>
              <p:spPr>
                <a:xfrm>
                  <a:off x="914499"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4" name="Rectangle 2"/>
                <p:cNvSpPr/>
                <p:nvPr/>
              </p:nvSpPr>
              <p:spPr>
                <a:xfrm>
                  <a:off x="159"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5" name="Rectangle 3"/>
                <p:cNvSpPr/>
                <p:nvPr/>
              </p:nvSpPr>
              <p:spPr>
                <a:xfrm>
                  <a:off x="228744"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1059" name="Group 5"/>
              <p:cNvGrpSpPr>
                <a:grpSpLocks/>
              </p:cNvGrpSpPr>
              <p:nvPr/>
            </p:nvGrpSpPr>
            <p:grpSpPr bwMode="auto">
              <a:xfrm>
                <a:off x="422910" y="0"/>
                <a:ext cx="2514600" cy="6858000"/>
                <a:chOff x="0" y="0"/>
                <a:chExt cx="2514600" cy="6858000"/>
              </a:xfrm>
            </p:grpSpPr>
            <p:sp>
              <p:nvSpPr>
                <p:cNvPr id="110" name="Rectangle 109"/>
                <p:cNvSpPr/>
                <p:nvPr/>
              </p:nvSpPr>
              <p:spPr>
                <a:xfrm>
                  <a:off x="913836"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1" name="Rectangle 110"/>
                <p:cNvSpPr/>
                <p:nvPr/>
              </p:nvSpPr>
              <p:spPr>
                <a:xfrm>
                  <a:off x="-504"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2" name="Rectangle 111"/>
                <p:cNvSpPr/>
                <p:nvPr/>
              </p:nvSpPr>
              <p:spPr>
                <a:xfrm>
                  <a:off x="228081"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1060" name="Group 9"/>
              <p:cNvGrpSpPr>
                <a:grpSpLocks/>
              </p:cNvGrpSpPr>
              <p:nvPr/>
            </p:nvGrpSpPr>
            <p:grpSpPr bwMode="auto">
              <a:xfrm rot="10800000">
                <a:off x="6629400" y="0"/>
                <a:ext cx="2514600" cy="6858000"/>
                <a:chOff x="0" y="0"/>
                <a:chExt cx="2514600" cy="6858000"/>
              </a:xfrm>
            </p:grpSpPr>
            <p:sp>
              <p:nvSpPr>
                <p:cNvPr id="107" name="Rectangle 106"/>
                <p:cNvSpPr/>
                <p:nvPr/>
              </p:nvSpPr>
              <p:spPr>
                <a:xfrm>
                  <a:off x="914785"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8" name="Rectangle 107"/>
                <p:cNvSpPr/>
                <p:nvPr/>
              </p:nvSpPr>
              <p:spPr>
                <a:xfrm>
                  <a:off x="445"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9" name="Rectangle 108"/>
                <p:cNvSpPr/>
                <p:nvPr/>
              </p:nvSpPr>
              <p:spPr>
                <a:xfrm>
                  <a:off x="229030"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104" name="Rectangle 103"/>
              <p:cNvSpPr/>
              <p:nvPr/>
            </p:nvSpPr>
            <p:spPr>
              <a:xfrm>
                <a:off x="3809907" y="0"/>
                <a:ext cx="281921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5" name="Rectangle 104"/>
              <p:cNvSpPr/>
              <p:nvPr/>
            </p:nvSpPr>
            <p:spPr>
              <a:xfrm>
                <a:off x="2895568"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6" name="Rectangle 105"/>
              <p:cNvSpPr/>
              <p:nvPr/>
            </p:nvSpPr>
            <p:spPr>
              <a:xfrm>
                <a:off x="3124153"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44" name="Freeform 43"/>
            <p:cNvSpPr/>
            <p:nvPr/>
          </p:nvSpPr>
          <p:spPr>
            <a:xfrm>
              <a:off x="-12540" y="5035550"/>
              <a:ext cx="9144983" cy="1174750"/>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45" name="Freeform 44"/>
            <p:cNvSpPr/>
            <p:nvPr/>
          </p:nvSpPr>
          <p:spPr>
            <a:xfrm>
              <a:off x="-12540" y="3467100"/>
              <a:ext cx="9144983" cy="890588"/>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46" name="Freeform 45"/>
            <p:cNvSpPr/>
            <p:nvPr/>
          </p:nvSpPr>
          <p:spPr>
            <a:xfrm>
              <a:off x="-23653" y="5640388"/>
              <a:ext cx="3004940" cy="1211262"/>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47" name="Freeform 46"/>
            <p:cNvSpPr/>
            <p:nvPr/>
          </p:nvSpPr>
          <p:spPr>
            <a:xfrm>
              <a:off x="-12540" y="5284788"/>
              <a:ext cx="9144983" cy="1477962"/>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49" name="Freeform 48"/>
            <p:cNvSpPr/>
            <p:nvPr/>
          </p:nvSpPr>
          <p:spPr>
            <a:xfrm>
              <a:off x="2136793" y="5132388"/>
              <a:ext cx="6982951" cy="171926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50" name="Hexagon 49"/>
            <p:cNvSpPr/>
            <p:nvPr/>
          </p:nvSpPr>
          <p:spPr>
            <a:xfrm rot="1800000">
              <a:off x="2995573" y="2859088"/>
              <a:ext cx="1601682"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1" name="Hexagon 50"/>
            <p:cNvSpPr/>
            <p:nvPr/>
          </p:nvSpPr>
          <p:spPr>
            <a:xfrm rot="1800000">
              <a:off x="3719425" y="4125913"/>
              <a:ext cx="1601682"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2" name="Hexagon 51"/>
            <p:cNvSpPr/>
            <p:nvPr/>
          </p:nvSpPr>
          <p:spPr>
            <a:xfrm rot="1800000">
              <a:off x="3728949" y="1592263"/>
              <a:ext cx="1601682"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3" name="Hexagon 52"/>
            <p:cNvSpPr/>
            <p:nvPr/>
          </p:nvSpPr>
          <p:spPr>
            <a:xfrm rot="1800000">
              <a:off x="2976524" y="325438"/>
              <a:ext cx="1601682" cy="1389062"/>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4" name="Hexagon 53"/>
            <p:cNvSpPr/>
            <p:nvPr/>
          </p:nvSpPr>
          <p:spPr>
            <a:xfrm rot="1800000">
              <a:off x="4462326" y="5383213"/>
              <a:ext cx="1601682" cy="1389062"/>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5" name="Freeform 54"/>
            <p:cNvSpPr/>
            <p:nvPr/>
          </p:nvSpPr>
          <p:spPr>
            <a:xfrm rot="1800000">
              <a:off x="-382404" y="4202113"/>
              <a:ext cx="126198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6" name="Hexagon 55"/>
            <p:cNvSpPr/>
            <p:nvPr/>
          </p:nvSpPr>
          <p:spPr>
            <a:xfrm rot="1800000">
              <a:off x="23969" y="5402263"/>
              <a:ext cx="1601682"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7" name="Hexagon 56"/>
            <p:cNvSpPr/>
            <p:nvPr/>
          </p:nvSpPr>
          <p:spPr>
            <a:xfrm rot="1800000">
              <a:off x="52542" y="2849563"/>
              <a:ext cx="1601682"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8" name="Hexagon 57"/>
            <p:cNvSpPr/>
            <p:nvPr/>
          </p:nvSpPr>
          <p:spPr>
            <a:xfrm rot="1800000">
              <a:off x="776394" y="4125913"/>
              <a:ext cx="1601682"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9" name="Hexagon 58"/>
            <p:cNvSpPr/>
            <p:nvPr/>
          </p:nvSpPr>
          <p:spPr>
            <a:xfrm rot="1800000">
              <a:off x="1509771" y="5411788"/>
              <a:ext cx="1601682"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60" name="Hexagon 59"/>
            <p:cNvSpPr/>
            <p:nvPr/>
          </p:nvSpPr>
          <p:spPr>
            <a:xfrm rot="1800000">
              <a:off x="1528820" y="2859088"/>
              <a:ext cx="1601682"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5" name="Hexagon 94"/>
            <p:cNvSpPr/>
            <p:nvPr/>
          </p:nvSpPr>
          <p:spPr>
            <a:xfrm rot="1800000">
              <a:off x="795443" y="1563688"/>
              <a:ext cx="1601682"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6" name="Hexagon 95"/>
            <p:cNvSpPr/>
            <p:nvPr/>
          </p:nvSpPr>
          <p:spPr>
            <a:xfrm rot="1800000">
              <a:off x="6806909" y="4144963"/>
              <a:ext cx="1600094"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7" name="Hexagon 96"/>
            <p:cNvSpPr/>
            <p:nvPr/>
          </p:nvSpPr>
          <p:spPr>
            <a:xfrm rot="1800000">
              <a:off x="7549810" y="5421313"/>
              <a:ext cx="1600094"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8" name="Hexagon 97"/>
            <p:cNvSpPr/>
            <p:nvPr/>
          </p:nvSpPr>
          <p:spPr>
            <a:xfrm rot="1800000">
              <a:off x="7549810" y="2868613"/>
              <a:ext cx="1600094"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9" name="Freeform 98"/>
            <p:cNvSpPr/>
            <p:nvPr/>
          </p:nvSpPr>
          <p:spPr>
            <a:xfrm rot="1800000">
              <a:off x="8306997" y="4056063"/>
              <a:ext cx="1242931"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0" name="Freeform 99"/>
            <p:cNvSpPr/>
            <p:nvPr/>
          </p:nvSpPr>
          <p:spPr>
            <a:xfrm rot="1800000">
              <a:off x="8306997" y="1511300"/>
              <a:ext cx="1241343" cy="1389063"/>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66" name="Rectangle 65"/>
          <p:cNvSpPr/>
          <p:nvPr/>
        </p:nvSpPr>
        <p:spPr>
          <a:xfrm>
            <a:off x="457200" y="333375"/>
            <a:ext cx="8229600" cy="6186488"/>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70" name="Rectangle 69"/>
          <p:cNvSpPr/>
          <p:nvPr/>
        </p:nvSpPr>
        <p:spPr>
          <a:xfrm>
            <a:off x="4560888" y="-22225"/>
            <a:ext cx="3679825" cy="700088"/>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71" name="Rectangle 70"/>
          <p:cNvSpPr/>
          <p:nvPr/>
        </p:nvSpPr>
        <p:spPr>
          <a:xfrm>
            <a:off x="4649788" y="-22225"/>
            <a:ext cx="3505200" cy="6238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30" name="Title Placeholder 1"/>
          <p:cNvSpPr>
            <a:spLocks noGrp="1"/>
          </p:cNvSpPr>
          <p:nvPr>
            <p:ph type="title"/>
          </p:nvPr>
        </p:nvSpPr>
        <p:spPr bwMode="auto">
          <a:xfrm>
            <a:off x="1042988" y="1027113"/>
            <a:ext cx="7024687"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cs-CZ" smtClean="0"/>
              <a:t>Kliknutím lze upravit styl.</a:t>
            </a:r>
            <a:endParaRPr lang="en-US" smtClean="0"/>
          </a:p>
        </p:txBody>
      </p:sp>
      <p:sp>
        <p:nvSpPr>
          <p:cNvPr id="1031" name="Text Placeholder 2"/>
          <p:cNvSpPr>
            <a:spLocks noGrp="1"/>
          </p:cNvSpPr>
          <p:nvPr>
            <p:ph type="body" idx="1"/>
          </p:nvPr>
        </p:nvSpPr>
        <p:spPr bwMode="auto">
          <a:xfrm>
            <a:off x="1042988" y="2324100"/>
            <a:ext cx="6777037" cy="3508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4" name="Date Placeholder 3"/>
          <p:cNvSpPr>
            <a:spLocks noGrp="1"/>
          </p:cNvSpPr>
          <p:nvPr>
            <p:ph type="dt" sz="half" idx="2"/>
          </p:nvPr>
        </p:nvSpPr>
        <p:spPr>
          <a:xfrm>
            <a:off x="5997575" y="223838"/>
            <a:ext cx="2133600" cy="365125"/>
          </a:xfrm>
          <a:prstGeom prst="rect">
            <a:avLst/>
          </a:prstGeom>
        </p:spPr>
        <p:txBody>
          <a:bodyPr vert="horz" lIns="91440" tIns="45720" rIns="91440" bIns="45720" rtlCol="0" anchor="ctr"/>
          <a:lstStyle>
            <a:lvl1pPr algn="r">
              <a:defRPr sz="1200">
                <a:solidFill>
                  <a:srgbClr val="FEFEFE"/>
                </a:solidFill>
              </a:defRPr>
            </a:lvl1pPr>
          </a:lstStyle>
          <a:p>
            <a:pPr>
              <a:defRPr/>
            </a:pPr>
            <a:fld id="{5C05010C-B7A1-453D-9187-EB262481BF9C}" type="datetimeFigureOut">
              <a:rPr lang="cs-CZ"/>
              <a:pPr>
                <a:defRPr/>
              </a:pPr>
              <a:t>27.5.2013</a:t>
            </a:fld>
            <a:endParaRPr lang="cs-CZ"/>
          </a:p>
        </p:txBody>
      </p:sp>
      <p:sp>
        <p:nvSpPr>
          <p:cNvPr id="5" name="Footer Placeholder 4"/>
          <p:cNvSpPr>
            <a:spLocks noGrp="1"/>
          </p:cNvSpPr>
          <p:nvPr>
            <p:ph type="ftr" sz="quarter" idx="3"/>
          </p:nvPr>
        </p:nvSpPr>
        <p:spPr>
          <a:xfrm>
            <a:off x="4641850" y="5851525"/>
            <a:ext cx="3502025" cy="365125"/>
          </a:xfrm>
          <a:prstGeom prst="rect">
            <a:avLst/>
          </a:prstGeom>
        </p:spPr>
        <p:txBody>
          <a:bodyPr vert="horz" lIns="91440" tIns="45720" rIns="91440" bIns="45720" rtlCol="0" anchor="ctr"/>
          <a:lstStyle>
            <a:lvl1pPr algn="r">
              <a:defRPr sz="1200">
                <a:solidFill>
                  <a:schemeClr val="accent1"/>
                </a:solidFill>
              </a:defRPr>
            </a:lvl1pPr>
          </a:lstStyle>
          <a:p>
            <a:pPr>
              <a:defRPr/>
            </a:pPr>
            <a:endParaRPr lang="cs-CZ"/>
          </a:p>
        </p:txBody>
      </p:sp>
      <p:sp>
        <p:nvSpPr>
          <p:cNvPr id="6" name="Slide Number Placeholder 5"/>
          <p:cNvSpPr>
            <a:spLocks noGrp="1"/>
          </p:cNvSpPr>
          <p:nvPr>
            <p:ph type="sldNum" sz="quarter" idx="4"/>
          </p:nvPr>
        </p:nvSpPr>
        <p:spPr>
          <a:xfrm>
            <a:off x="4649788" y="223838"/>
            <a:ext cx="1331912" cy="365125"/>
          </a:xfrm>
          <a:prstGeom prst="rect">
            <a:avLst/>
          </a:prstGeom>
        </p:spPr>
        <p:txBody>
          <a:bodyPr vert="horz" lIns="91440" tIns="45720" rIns="91440" bIns="45720" rtlCol="0" anchor="ctr"/>
          <a:lstStyle>
            <a:lvl1pPr algn="l">
              <a:defRPr sz="1200">
                <a:solidFill>
                  <a:srgbClr val="FEFEFE"/>
                </a:solidFill>
              </a:defRPr>
            </a:lvl1pPr>
          </a:lstStyle>
          <a:p>
            <a:pPr>
              <a:defRPr/>
            </a:pPr>
            <a:fld id="{259C4F10-4C1D-45B0-8730-14A72872F83B}"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892" r:id="rId1"/>
    <p:sldLayoutId id="2147483884" r:id="rId2"/>
    <p:sldLayoutId id="2147483885" r:id="rId3"/>
    <p:sldLayoutId id="2147483886" r:id="rId4"/>
    <p:sldLayoutId id="2147483887" r:id="rId5"/>
    <p:sldLayoutId id="2147483888" r:id="rId6"/>
    <p:sldLayoutId id="2147483889" r:id="rId7"/>
    <p:sldLayoutId id="2147483893" r:id="rId8"/>
    <p:sldLayoutId id="2147483894" r:id="rId9"/>
    <p:sldLayoutId id="2147483890" r:id="rId10"/>
    <p:sldLayoutId id="2147483891" r:id="rId11"/>
  </p:sldLayoutIdLst>
  <p:txStyles>
    <p:titleStyle>
      <a:lvl1pPr algn="l" rtl="0" eaLnBrk="0" fontAlgn="base" hangingPunct="0">
        <a:spcBef>
          <a:spcPct val="0"/>
        </a:spcBef>
        <a:spcAft>
          <a:spcPct val="0"/>
        </a:spcAft>
        <a:defRPr sz="4000" kern="1200">
          <a:solidFill>
            <a:schemeClr val="accent1"/>
          </a:solidFill>
          <a:latin typeface="+mj-lt"/>
          <a:ea typeface="+mj-ea"/>
          <a:cs typeface="+mj-cs"/>
        </a:defRPr>
      </a:lvl1pPr>
      <a:lvl2pPr algn="l" rtl="0" eaLnBrk="0" fontAlgn="base" hangingPunct="0">
        <a:spcBef>
          <a:spcPct val="0"/>
        </a:spcBef>
        <a:spcAft>
          <a:spcPct val="0"/>
        </a:spcAft>
        <a:defRPr sz="4000">
          <a:solidFill>
            <a:schemeClr val="accent1"/>
          </a:solidFill>
          <a:latin typeface="Century Gothic" pitchFamily="34" charset="0"/>
        </a:defRPr>
      </a:lvl2pPr>
      <a:lvl3pPr algn="l" rtl="0" eaLnBrk="0" fontAlgn="base" hangingPunct="0">
        <a:spcBef>
          <a:spcPct val="0"/>
        </a:spcBef>
        <a:spcAft>
          <a:spcPct val="0"/>
        </a:spcAft>
        <a:defRPr sz="4000">
          <a:solidFill>
            <a:schemeClr val="accent1"/>
          </a:solidFill>
          <a:latin typeface="Century Gothic" pitchFamily="34" charset="0"/>
        </a:defRPr>
      </a:lvl3pPr>
      <a:lvl4pPr algn="l" rtl="0" eaLnBrk="0" fontAlgn="base" hangingPunct="0">
        <a:spcBef>
          <a:spcPct val="0"/>
        </a:spcBef>
        <a:spcAft>
          <a:spcPct val="0"/>
        </a:spcAft>
        <a:defRPr sz="4000">
          <a:solidFill>
            <a:schemeClr val="accent1"/>
          </a:solidFill>
          <a:latin typeface="Century Gothic" pitchFamily="34" charset="0"/>
        </a:defRPr>
      </a:lvl4pPr>
      <a:lvl5pPr algn="l" rtl="0" eaLnBrk="0" fontAlgn="base" hangingPunct="0">
        <a:spcBef>
          <a:spcPct val="0"/>
        </a:spcBef>
        <a:spcAft>
          <a:spcPct val="0"/>
        </a:spcAft>
        <a:defRPr sz="4000">
          <a:solidFill>
            <a:schemeClr val="accent1"/>
          </a:solidFill>
          <a:latin typeface="Century Gothic"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3050" algn="l" rtl="0" eaLnBrk="0" fontAlgn="base" hangingPunct="0">
        <a:spcBef>
          <a:spcPct val="20000"/>
        </a:spcBef>
        <a:spcAft>
          <a:spcPct val="0"/>
        </a:spcAft>
        <a:buClr>
          <a:schemeClr val="accent1"/>
        </a:buClr>
        <a:buSzPct val="76000"/>
        <a:buFont typeface="Wingdings 2" pitchFamily="18" charset="2"/>
        <a:buChar char=""/>
        <a:defRPr sz="2400" kern="1200">
          <a:solidFill>
            <a:schemeClr val="tx2"/>
          </a:solidFill>
          <a:latin typeface="+mn-lt"/>
          <a:ea typeface="+mn-ea"/>
          <a:cs typeface="+mn-cs"/>
        </a:defRPr>
      </a:lvl1pPr>
      <a:lvl2pPr marL="639763" indent="-273050" algn="l" rtl="0" eaLnBrk="0" fontAlgn="base" hangingPunct="0">
        <a:spcBef>
          <a:spcPct val="20000"/>
        </a:spcBef>
        <a:spcAft>
          <a:spcPct val="0"/>
        </a:spcAft>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rtl="0" eaLnBrk="0" fontAlgn="base" hangingPunct="0">
        <a:spcBef>
          <a:spcPct val="20000"/>
        </a:spcBef>
        <a:spcAft>
          <a:spcPct val="0"/>
        </a:spcAft>
        <a:buClr>
          <a:schemeClr val="accent1"/>
        </a:buClr>
        <a:buSzPct val="76000"/>
        <a:buFont typeface="Wingdings 2" pitchFamily="18" charset="2"/>
        <a:buChar char=""/>
        <a:defRPr sz="2000" kern="1200">
          <a:solidFill>
            <a:schemeClr val="tx2"/>
          </a:solidFill>
          <a:latin typeface="+mn-lt"/>
          <a:ea typeface="+mn-ea"/>
          <a:cs typeface="+mn-cs"/>
        </a:defRPr>
      </a:lvl3pPr>
      <a:lvl4pPr marL="1123950" indent="-228600" algn="l" rtl="0" eaLnBrk="0" fontAlgn="base" hangingPunct="0">
        <a:spcBef>
          <a:spcPct val="20000"/>
        </a:spcBef>
        <a:spcAft>
          <a:spcPct val="0"/>
        </a:spcAft>
        <a:buClr>
          <a:schemeClr val="accent1"/>
        </a:buClr>
        <a:buSzPct val="76000"/>
        <a:buFont typeface="Wingdings 2" pitchFamily="18" charset="2"/>
        <a:buChar char=""/>
        <a:defRPr kern="1200">
          <a:solidFill>
            <a:schemeClr val="tx2"/>
          </a:solidFill>
          <a:latin typeface="+mn-lt"/>
          <a:ea typeface="+mn-ea"/>
          <a:cs typeface="+mn-cs"/>
        </a:defRPr>
      </a:lvl4pPr>
      <a:lvl5pPr marL="1325563" indent="-228600" algn="l" rtl="0" eaLnBrk="0" fontAlgn="base" hangingPunct="0">
        <a:spcBef>
          <a:spcPct val="20000"/>
        </a:spcBef>
        <a:spcAft>
          <a:spcPct val="0"/>
        </a:spcAft>
        <a:buClr>
          <a:schemeClr val="accent1"/>
        </a:buClr>
        <a:buSzPct val="76000"/>
        <a:buFont typeface="Wingdings 2" pitchFamily="18" charset="2"/>
        <a:buChar char=""/>
        <a:defRPr sz="1600" kern="120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Podnadpis 2"/>
          <p:cNvSpPr>
            <a:spLocks noGrp="1"/>
          </p:cNvSpPr>
          <p:nvPr>
            <p:ph type="subTitle" idx="1"/>
          </p:nvPr>
        </p:nvSpPr>
        <p:spPr>
          <a:xfrm>
            <a:off x="4733925" y="4421188"/>
            <a:ext cx="3309938" cy="1260475"/>
          </a:xfrm>
        </p:spPr>
        <p:txBody>
          <a:bodyPr>
            <a:normAutofit/>
          </a:bodyPr>
          <a:lstStyle/>
          <a:p>
            <a:pPr eaLnBrk="1" hangingPunct="1"/>
            <a:r>
              <a:rPr lang="cs-CZ" sz="2400" dirty="0" smtClean="0">
                <a:solidFill>
                  <a:srgbClr val="443329"/>
                </a:solidFill>
                <a:latin typeface="Arial" charset="0"/>
                <a:cs typeface="Arial" charset="0"/>
              </a:rPr>
              <a:t>Vytápění</a:t>
            </a:r>
          </a:p>
          <a:p>
            <a:pPr eaLnBrk="1" hangingPunct="1"/>
            <a:r>
              <a:rPr lang="cs-CZ" sz="2400" dirty="0" smtClean="0">
                <a:solidFill>
                  <a:srgbClr val="443329"/>
                </a:solidFill>
                <a:latin typeface="Arial" charset="0"/>
                <a:cs typeface="Arial" charset="0"/>
              </a:rPr>
              <a:t>Akumulační kamna</a:t>
            </a:r>
            <a:endParaRPr lang="cs-CZ" sz="2400" dirty="0" smtClean="0">
              <a:solidFill>
                <a:srgbClr val="443329"/>
              </a:solidFill>
              <a:latin typeface="Arial" charset="0"/>
              <a:cs typeface="Arial" charset="0"/>
            </a:endParaRPr>
          </a:p>
          <a:p>
            <a:pPr eaLnBrk="1" hangingPunct="1"/>
            <a:endParaRPr lang="cs-CZ" sz="2400" dirty="0" smtClean="0">
              <a:solidFill>
                <a:srgbClr val="443329"/>
              </a:solidFill>
              <a:latin typeface="Arial" charset="0"/>
              <a:cs typeface="Arial" charset="0"/>
            </a:endParaRPr>
          </a:p>
        </p:txBody>
      </p:sp>
      <p:pic>
        <p:nvPicPr>
          <p:cNvPr id="5123" name="Picture 2" descr="http://7zs.wz.cz/opvk%20velke%20log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813" y="620713"/>
            <a:ext cx="5867400" cy="14573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31800" y="333375"/>
            <a:ext cx="8280400" cy="1143000"/>
          </a:xfrm>
          <a:solidFill>
            <a:schemeClr val="accent1">
              <a:lumMod val="20000"/>
              <a:lumOff val="80000"/>
            </a:schemeClr>
          </a:solidFill>
          <a:ln>
            <a:solidFill>
              <a:schemeClr val="tx1"/>
            </a:solidFill>
          </a:ln>
        </p:spPr>
        <p:txBody>
          <a:bodyPr rtlCol="0">
            <a:normAutofit/>
          </a:bodyPr>
          <a:lstStyle/>
          <a:p>
            <a:pPr algn="ctr" eaLnBrk="1" fontAlgn="auto" hangingPunct="1">
              <a:spcAft>
                <a:spcPts val="0"/>
              </a:spcAft>
              <a:defRPr/>
            </a:pPr>
            <a:r>
              <a:rPr lang="cs-CZ" sz="4800" b="1" dirty="0" smtClean="0">
                <a:solidFill>
                  <a:srgbClr val="000000"/>
                </a:solidFill>
                <a:latin typeface="Arial" pitchFamily="34" charset="0"/>
                <a:cs typeface="Arial" pitchFamily="34" charset="0"/>
              </a:rPr>
              <a:t>Výukový materiál</a:t>
            </a:r>
            <a:endParaRPr lang="cs-CZ" sz="4800" b="1" dirty="0">
              <a:solidFill>
                <a:srgbClr val="000000"/>
              </a:solidFill>
              <a:latin typeface="Arial" pitchFamily="34" charset="0"/>
              <a:cs typeface="Arial" pitchFamily="34" charset="0"/>
            </a:endParaRPr>
          </a:p>
        </p:txBody>
      </p:sp>
      <p:sp>
        <p:nvSpPr>
          <p:cNvPr id="6" name="Zástupný symbol pro obsah 5"/>
          <p:cNvSpPr>
            <a:spLocks noGrp="1"/>
          </p:cNvSpPr>
          <p:nvPr>
            <p:ph idx="1"/>
          </p:nvPr>
        </p:nvSpPr>
        <p:spPr>
          <a:xfrm>
            <a:off x="431800" y="1628775"/>
            <a:ext cx="8280400" cy="4873625"/>
          </a:xfrm>
          <a:solidFill>
            <a:schemeClr val="accent1">
              <a:lumMod val="20000"/>
              <a:lumOff val="80000"/>
            </a:schemeClr>
          </a:solidFill>
          <a:ln>
            <a:solidFill>
              <a:schemeClr val="tx1"/>
            </a:solidFill>
          </a:ln>
        </p:spPr>
        <p:txBody>
          <a:bodyPr>
            <a:normAutofit/>
          </a:bodyPr>
          <a:lstStyle/>
          <a:p>
            <a:pPr marL="0" indent="0" eaLnBrk="1" hangingPunct="1">
              <a:lnSpc>
                <a:spcPct val="150000"/>
              </a:lnSpc>
              <a:buFont typeface="Wingdings 2" pitchFamily="18" charset="2"/>
              <a:buNone/>
              <a:defRPr/>
            </a:pPr>
            <a:r>
              <a:rPr lang="cs-CZ" sz="2200" b="1" dirty="0" smtClean="0">
                <a:solidFill>
                  <a:srgbClr val="000000"/>
                </a:solidFill>
                <a:latin typeface="Arial" charset="0"/>
                <a:cs typeface="Arial" charset="0"/>
              </a:rPr>
              <a:t>Číslo projektu: </a:t>
            </a:r>
            <a:r>
              <a:rPr lang="cs-CZ" sz="2200" dirty="0" smtClean="0">
                <a:solidFill>
                  <a:srgbClr val="000000"/>
                </a:solidFill>
                <a:latin typeface="Arial" charset="0"/>
                <a:cs typeface="Arial" charset="0"/>
              </a:rPr>
              <a:t>CZ.1.07/1.5.00/34.0608</a:t>
            </a:r>
          </a:p>
          <a:p>
            <a:pPr marL="0" indent="0" eaLnBrk="1" hangingPunct="1">
              <a:lnSpc>
                <a:spcPct val="150000"/>
              </a:lnSpc>
              <a:buFont typeface="Wingdings 2" pitchFamily="18" charset="2"/>
              <a:buNone/>
              <a:defRPr/>
            </a:pPr>
            <a:r>
              <a:rPr lang="cs-CZ" sz="2200" b="1" dirty="0" smtClean="0">
                <a:solidFill>
                  <a:srgbClr val="000000"/>
                </a:solidFill>
                <a:latin typeface="Arial" charset="0"/>
                <a:cs typeface="Arial" charset="0"/>
              </a:rPr>
              <a:t>Šablona: </a:t>
            </a:r>
            <a:r>
              <a:rPr lang="cs-CZ" sz="2200" dirty="0" smtClean="0">
                <a:solidFill>
                  <a:srgbClr val="000000"/>
                </a:solidFill>
                <a:latin typeface="Arial" charset="0"/>
                <a:cs typeface="Arial" charset="0"/>
              </a:rPr>
              <a:t>III/2 Inovace a zkvalitnění výuky prostřednictvím ICT</a:t>
            </a:r>
          </a:p>
          <a:p>
            <a:pPr marL="0" indent="0" eaLnBrk="1" hangingPunct="1">
              <a:lnSpc>
                <a:spcPct val="150000"/>
              </a:lnSpc>
              <a:buFont typeface="Wingdings 2" pitchFamily="18" charset="2"/>
              <a:buNone/>
              <a:defRPr/>
            </a:pPr>
            <a:r>
              <a:rPr lang="cs-CZ" sz="2200" b="1" dirty="0" smtClean="0">
                <a:solidFill>
                  <a:srgbClr val="000000"/>
                </a:solidFill>
                <a:latin typeface="Arial" charset="0"/>
                <a:cs typeface="Arial" charset="0"/>
              </a:rPr>
              <a:t>Číslo materiálu:</a:t>
            </a:r>
            <a:r>
              <a:rPr lang="cs-CZ" sz="2200" dirty="0" smtClean="0">
                <a:solidFill>
                  <a:srgbClr val="000000"/>
                </a:solidFill>
                <a:latin typeface="Arial" charset="0"/>
                <a:cs typeface="Arial" charset="0"/>
              </a:rPr>
              <a:t> </a:t>
            </a:r>
            <a:r>
              <a:rPr lang="cs-CZ" sz="2200" dirty="0" smtClean="0">
                <a:solidFill>
                  <a:srgbClr val="000000"/>
                </a:solidFill>
                <a:latin typeface="Arial" charset="0"/>
                <a:cs typeface="Arial" charset="0"/>
              </a:rPr>
              <a:t>09_01_32_INOVACE_</a:t>
            </a:r>
            <a:r>
              <a:rPr lang="cs-CZ" dirty="0" smtClean="0">
                <a:latin typeface="Arial" charset="0"/>
                <a:cs typeface="Arial" charset="0"/>
              </a:rPr>
              <a:t>17</a:t>
            </a:r>
            <a:r>
              <a:rPr lang="cs-CZ" dirty="0" smtClean="0">
                <a:latin typeface="Arial" charset="0"/>
                <a:cs typeface="Arial" charset="0"/>
              </a:rPr>
              <a:t>	</a:t>
            </a:r>
          </a:p>
          <a:p>
            <a:pPr marL="0" indent="0" eaLnBrk="1" hangingPunct="1">
              <a:buFont typeface="Wingdings 2" pitchFamily="18" charset="2"/>
              <a:buNone/>
              <a:defRPr/>
            </a:pPr>
            <a:endParaRPr lang="cs-CZ" dirty="0" smtClean="0">
              <a:latin typeface="Arial" charset="0"/>
              <a:cs typeface="Arial" charset="0"/>
            </a:endParaRPr>
          </a:p>
          <a:p>
            <a:pPr marL="0" indent="0" eaLnBrk="1" hangingPunct="1">
              <a:buFont typeface="Wingdings 2" pitchFamily="18" charset="2"/>
              <a:buNone/>
              <a:defRPr/>
            </a:pPr>
            <a:endParaRPr lang="cs-CZ" dirty="0" smtClean="0">
              <a:latin typeface="Arial" charset="0"/>
              <a:cs typeface="Arial" charset="0"/>
            </a:endParaRPr>
          </a:p>
        </p:txBody>
      </p:sp>
      <p:pic>
        <p:nvPicPr>
          <p:cNvPr id="6148" name="Picture 2" descr="http://7zs.wz.cz/opvk%20velke%20log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43213" y="5299075"/>
            <a:ext cx="3168650" cy="78581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transition spd="slow">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ovéPole 2"/>
          <p:cNvSpPr txBox="1">
            <a:spLocks noChangeArrowheads="1"/>
          </p:cNvSpPr>
          <p:nvPr/>
        </p:nvSpPr>
        <p:spPr bwMode="auto">
          <a:xfrm>
            <a:off x="684213" y="369888"/>
            <a:ext cx="8210550" cy="1311275"/>
          </a:xfrm>
          <a:prstGeom prst="rect">
            <a:avLst/>
          </a:prstGeom>
          <a:solidFill>
            <a:srgbClr val="FFC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endParaRPr lang="cs-CZ" sz="1600" dirty="0"/>
          </a:p>
          <a:p>
            <a:pPr eaLnBrk="1" hangingPunct="1"/>
            <a:r>
              <a:rPr lang="cs-CZ" sz="4000" dirty="0" smtClean="0"/>
              <a:t>Akumulační kamna</a:t>
            </a:r>
            <a:endParaRPr lang="cs-CZ" sz="4000" dirty="0"/>
          </a:p>
          <a:p>
            <a:pPr algn="ctr" eaLnBrk="1" hangingPunct="1"/>
            <a:endParaRPr lang="cs-CZ" sz="2400" dirty="0"/>
          </a:p>
        </p:txBody>
      </p:sp>
      <p:sp>
        <p:nvSpPr>
          <p:cNvPr id="2" name="Zástupný symbol pro obsah 1"/>
          <p:cNvSpPr>
            <a:spLocks noGrp="1"/>
          </p:cNvSpPr>
          <p:nvPr>
            <p:ph idx="1"/>
          </p:nvPr>
        </p:nvSpPr>
        <p:spPr>
          <a:xfrm>
            <a:off x="395288" y="1327150"/>
            <a:ext cx="8280400" cy="1981200"/>
          </a:xfrm>
          <a:solidFill>
            <a:schemeClr val="accent1">
              <a:lumMod val="20000"/>
              <a:lumOff val="80000"/>
            </a:schemeClr>
          </a:solidFill>
          <a:ln>
            <a:solidFill>
              <a:schemeClr val="tx1"/>
            </a:solidFill>
          </a:ln>
        </p:spPr>
        <p:txBody>
          <a:bodyPr>
            <a:noAutofit/>
          </a:bodyPr>
          <a:lstStyle/>
          <a:p>
            <a:pPr marL="0" indent="0" eaLnBrk="1" hangingPunct="1">
              <a:lnSpc>
                <a:spcPct val="140000"/>
              </a:lnSpc>
              <a:spcBef>
                <a:spcPct val="0"/>
              </a:spcBef>
              <a:buFont typeface="Wingdings 2" pitchFamily="18" charset="2"/>
              <a:buNone/>
              <a:defRPr/>
            </a:pPr>
            <a:r>
              <a:rPr lang="cs-CZ" sz="2200" b="1" smtClean="0">
                <a:solidFill>
                  <a:srgbClr val="000000"/>
                </a:solidFill>
                <a:latin typeface="Arial" charset="0"/>
                <a:cs typeface="Arial" charset="0"/>
              </a:rPr>
              <a:t>Předmět: </a:t>
            </a:r>
            <a:r>
              <a:rPr lang="cs-CZ" sz="2200" smtClean="0">
                <a:solidFill>
                  <a:srgbClr val="000000"/>
                </a:solidFill>
                <a:latin typeface="Arial" charset="0"/>
                <a:cs typeface="Arial" charset="0"/>
              </a:rPr>
              <a:t>Vytápění</a:t>
            </a:r>
          </a:p>
          <a:p>
            <a:pPr marL="0" indent="0" eaLnBrk="1" hangingPunct="1">
              <a:lnSpc>
                <a:spcPct val="140000"/>
              </a:lnSpc>
              <a:spcBef>
                <a:spcPct val="0"/>
              </a:spcBef>
              <a:buFont typeface="Wingdings 2" pitchFamily="18" charset="2"/>
              <a:buNone/>
              <a:defRPr/>
            </a:pPr>
            <a:r>
              <a:rPr lang="cs-CZ" sz="2200" b="1" smtClean="0">
                <a:solidFill>
                  <a:srgbClr val="000000"/>
                </a:solidFill>
                <a:latin typeface="Arial" charset="0"/>
                <a:cs typeface="Arial" charset="0"/>
              </a:rPr>
              <a:t>Ročník:</a:t>
            </a:r>
            <a:r>
              <a:rPr lang="cs-CZ" sz="2200" smtClean="0">
                <a:solidFill>
                  <a:srgbClr val="000000"/>
                </a:solidFill>
                <a:latin typeface="Arial" charset="0"/>
                <a:cs typeface="Arial" charset="0"/>
              </a:rPr>
              <a:t> I.</a:t>
            </a:r>
          </a:p>
          <a:p>
            <a:pPr marL="0" indent="0" eaLnBrk="1" hangingPunct="1">
              <a:lnSpc>
                <a:spcPct val="140000"/>
              </a:lnSpc>
              <a:spcBef>
                <a:spcPct val="0"/>
              </a:spcBef>
              <a:buFont typeface="Wingdings 2" pitchFamily="18" charset="2"/>
              <a:buNone/>
              <a:defRPr/>
            </a:pPr>
            <a:r>
              <a:rPr lang="cs-CZ" sz="2200" b="1" smtClean="0">
                <a:solidFill>
                  <a:srgbClr val="000000"/>
                </a:solidFill>
                <a:latin typeface="Arial" charset="0"/>
                <a:cs typeface="Arial" charset="0"/>
              </a:rPr>
              <a:t>Jméno autora: </a:t>
            </a:r>
            <a:r>
              <a:rPr lang="cs-CZ" sz="2200" smtClean="0">
                <a:solidFill>
                  <a:srgbClr val="000000"/>
                </a:solidFill>
                <a:latin typeface="Arial" charset="0"/>
                <a:cs typeface="Arial" charset="0"/>
              </a:rPr>
              <a:t>Ing.Dagmar Poledňáková</a:t>
            </a:r>
          </a:p>
          <a:p>
            <a:pPr marL="0" indent="0" eaLnBrk="1" hangingPunct="1">
              <a:lnSpc>
                <a:spcPct val="140000"/>
              </a:lnSpc>
              <a:spcBef>
                <a:spcPct val="0"/>
              </a:spcBef>
              <a:buFont typeface="Wingdings 2" pitchFamily="18" charset="2"/>
              <a:buNone/>
              <a:defRPr/>
            </a:pPr>
            <a:r>
              <a:rPr lang="cs-CZ" sz="2200" b="1" smtClean="0">
                <a:solidFill>
                  <a:srgbClr val="000000"/>
                </a:solidFill>
                <a:latin typeface="Arial" charset="0"/>
                <a:cs typeface="Arial" charset="0"/>
              </a:rPr>
              <a:t>Škola:</a:t>
            </a:r>
            <a:r>
              <a:rPr lang="cs-CZ" sz="2200" smtClean="0">
                <a:solidFill>
                  <a:srgbClr val="000000"/>
                </a:solidFill>
                <a:latin typeface="Arial" charset="0"/>
                <a:cs typeface="Arial" charset="0"/>
              </a:rPr>
              <a:t> SPŠ Hranice</a:t>
            </a:r>
          </a:p>
          <a:p>
            <a:pPr marL="0" indent="0" eaLnBrk="1" hangingPunct="1">
              <a:lnSpc>
                <a:spcPct val="90000"/>
              </a:lnSpc>
              <a:buFont typeface="Wingdings 2" pitchFamily="18" charset="2"/>
              <a:buNone/>
              <a:defRPr/>
            </a:pPr>
            <a:endParaRPr lang="cs-CZ" sz="2200" b="1" smtClean="0">
              <a:latin typeface="Arial" charset="0"/>
              <a:cs typeface="Arial" charset="0"/>
            </a:endParaRPr>
          </a:p>
          <a:p>
            <a:pPr marL="0" indent="0" eaLnBrk="1" hangingPunct="1">
              <a:lnSpc>
                <a:spcPct val="90000"/>
              </a:lnSpc>
              <a:buFont typeface="Wingdings 2" pitchFamily="18" charset="2"/>
              <a:buNone/>
              <a:defRPr/>
            </a:pPr>
            <a:endParaRPr lang="cs-CZ" sz="2200" b="1" smtClean="0">
              <a:latin typeface="Arial" charset="0"/>
              <a:cs typeface="Arial" charset="0"/>
            </a:endParaRPr>
          </a:p>
          <a:p>
            <a:pPr marL="0" indent="0" eaLnBrk="1" hangingPunct="1">
              <a:lnSpc>
                <a:spcPct val="90000"/>
              </a:lnSpc>
              <a:buFont typeface="Wingdings 2" pitchFamily="18" charset="2"/>
              <a:buNone/>
              <a:defRPr/>
            </a:pPr>
            <a:endParaRPr lang="en-GB" sz="2200" smtClean="0">
              <a:solidFill>
                <a:schemeClr val="tx1"/>
              </a:solidFill>
              <a:latin typeface="Arial" charset="0"/>
              <a:cs typeface="Arial" charset="0"/>
            </a:endParaRPr>
          </a:p>
          <a:p>
            <a:pPr marL="0" indent="0" eaLnBrk="1" hangingPunct="1">
              <a:lnSpc>
                <a:spcPct val="90000"/>
              </a:lnSpc>
              <a:buFont typeface="Wingdings 2" pitchFamily="18" charset="2"/>
              <a:buNone/>
              <a:defRPr/>
            </a:pPr>
            <a:endParaRPr lang="cs-CZ" sz="2200" smtClean="0">
              <a:solidFill>
                <a:schemeClr val="tx1"/>
              </a:solidFill>
              <a:latin typeface="Arial" charset="0"/>
              <a:cs typeface="Arial" charset="0"/>
            </a:endParaRPr>
          </a:p>
        </p:txBody>
      </p:sp>
      <p:sp>
        <p:nvSpPr>
          <p:cNvPr id="4" name="Obdélník 3"/>
          <p:cNvSpPr/>
          <p:nvPr/>
        </p:nvSpPr>
        <p:spPr>
          <a:xfrm>
            <a:off x="395288" y="6143625"/>
            <a:ext cx="8280400" cy="576263"/>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cs-CZ" sz="1400" i="1">
                <a:solidFill>
                  <a:schemeClr val="tx1"/>
                </a:solidFill>
                <a:latin typeface="Arial" charset="0"/>
                <a:cs typeface="Arial" charset="0"/>
              </a:rPr>
              <a:t>Autorem materiálu a všech jeho částí, není-li uvedeno jinak, je Ing.Dagmar Poledňáková. </a:t>
            </a:r>
          </a:p>
          <a:p>
            <a:pPr algn="ctr">
              <a:defRPr/>
            </a:pPr>
            <a:r>
              <a:rPr lang="cs-CZ" sz="1400" i="1">
                <a:solidFill>
                  <a:schemeClr val="tx1"/>
                </a:solidFill>
                <a:latin typeface="Arial" charset="0"/>
                <a:cs typeface="Arial" charset="0"/>
              </a:rPr>
              <a:t>Financováno z ESF a státního rozpočtu ČR. </a:t>
            </a:r>
            <a:endParaRPr lang="cs-CZ" sz="2800">
              <a:solidFill>
                <a:schemeClr val="tx1"/>
              </a:solidFill>
              <a:latin typeface="Arial" charset="0"/>
              <a:cs typeface="Arial" charset="0"/>
            </a:endParaRPr>
          </a:p>
        </p:txBody>
      </p:sp>
      <p:sp>
        <p:nvSpPr>
          <p:cNvPr id="7173" name="TextovéPole 4"/>
          <p:cNvSpPr txBox="1">
            <a:spLocks noChangeArrowheads="1"/>
          </p:cNvSpPr>
          <p:nvPr/>
        </p:nvSpPr>
        <p:spPr bwMode="auto">
          <a:xfrm>
            <a:off x="395288" y="3308350"/>
            <a:ext cx="8350250" cy="21236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cs-CZ" sz="2200" b="1" dirty="0">
              <a:solidFill>
                <a:srgbClr val="000000"/>
              </a:solidFill>
              <a:latin typeface="Times New Roman" pitchFamily="18" charset="0"/>
              <a:cs typeface="Times New Roman" pitchFamily="18" charset="0"/>
            </a:endParaRPr>
          </a:p>
          <a:p>
            <a:pPr eaLnBrk="1" hangingPunct="1"/>
            <a:r>
              <a:rPr lang="cs-CZ" sz="2200" b="1" dirty="0">
                <a:solidFill>
                  <a:srgbClr val="000000"/>
                </a:solidFill>
                <a:cs typeface="Arial" charset="0"/>
              </a:rPr>
              <a:t>Anotace : </a:t>
            </a:r>
            <a:r>
              <a:rPr lang="cs-CZ" sz="2200" dirty="0">
                <a:solidFill>
                  <a:srgbClr val="000000"/>
                </a:solidFill>
                <a:cs typeface="Arial" charset="0"/>
              </a:rPr>
              <a:t>Prezentace představuje </a:t>
            </a:r>
            <a:r>
              <a:rPr lang="cs-CZ" sz="2200" dirty="0" smtClean="0">
                <a:solidFill>
                  <a:srgbClr val="000000"/>
                </a:solidFill>
                <a:cs typeface="Arial" charset="0"/>
              </a:rPr>
              <a:t>elektrická </a:t>
            </a:r>
            <a:r>
              <a:rPr lang="cs-CZ" sz="2200" dirty="0" smtClean="0">
                <a:solidFill>
                  <a:srgbClr val="000000"/>
                </a:solidFill>
                <a:cs typeface="Arial" charset="0"/>
              </a:rPr>
              <a:t>akumulační topidla a jejich použití. </a:t>
            </a:r>
            <a:r>
              <a:rPr lang="cs-CZ" sz="2200" dirty="0">
                <a:solidFill>
                  <a:srgbClr val="000000"/>
                </a:solidFill>
                <a:cs typeface="Arial" charset="0"/>
              </a:rPr>
              <a:t>Slouží jako výukový materiál.</a:t>
            </a:r>
          </a:p>
          <a:p>
            <a:pPr algn="just" eaLnBrk="1" hangingPunct="1"/>
            <a:endParaRPr lang="cs-CZ" sz="2200" dirty="0">
              <a:solidFill>
                <a:srgbClr val="000000"/>
              </a:solidFill>
              <a:cs typeface="Arial" charset="0"/>
            </a:endParaRPr>
          </a:p>
          <a:p>
            <a:pPr algn="just" eaLnBrk="1" hangingPunct="1"/>
            <a:endParaRPr lang="cs-CZ" sz="2200" dirty="0">
              <a:solidFill>
                <a:srgbClr val="000000"/>
              </a:solidFill>
              <a:cs typeface="Arial" charset="0"/>
            </a:endParaRPr>
          </a:p>
          <a:p>
            <a:pPr algn="just" eaLnBrk="1" hangingPunct="1"/>
            <a:r>
              <a:rPr lang="cs-CZ" sz="2200" b="1" dirty="0">
                <a:solidFill>
                  <a:srgbClr val="000000"/>
                </a:solidFill>
                <a:cs typeface="Arial" charset="0"/>
              </a:rPr>
              <a:t>Klíčová slova</a:t>
            </a:r>
            <a:r>
              <a:rPr lang="cs-CZ" sz="2200" b="1" dirty="0" smtClean="0">
                <a:solidFill>
                  <a:srgbClr val="000000"/>
                </a:solidFill>
                <a:cs typeface="Arial" charset="0"/>
              </a:rPr>
              <a:t>: </a:t>
            </a:r>
            <a:r>
              <a:rPr lang="cs-CZ" sz="2200" dirty="0">
                <a:solidFill>
                  <a:srgbClr val="000000"/>
                </a:solidFill>
                <a:cs typeface="Arial" charset="0"/>
              </a:rPr>
              <a:t>akumulační kamna</a:t>
            </a:r>
            <a:endParaRPr lang="cs-CZ" sz="2200" dirty="0">
              <a:solidFill>
                <a:srgbClr val="000000"/>
              </a:solidFill>
              <a:cs typeface="Arial" charset="0"/>
            </a:endParaRPr>
          </a:p>
        </p:txBody>
      </p:sp>
      <p:pic>
        <p:nvPicPr>
          <p:cNvPr id="7174" name="Obrázek 2"/>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650163" y="333375"/>
            <a:ext cx="1077912"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4"/>
          <p:cNvSpPr>
            <a:spLocks noGrp="1"/>
          </p:cNvSpPr>
          <p:nvPr>
            <p:ph type="title"/>
          </p:nvPr>
        </p:nvSpPr>
        <p:spPr>
          <a:xfrm>
            <a:off x="1043608" y="1196752"/>
            <a:ext cx="7024688" cy="757238"/>
          </a:xfrm>
        </p:spPr>
        <p:txBody>
          <a:bodyPr/>
          <a:lstStyle/>
          <a:p>
            <a:pPr algn="ctr"/>
            <a:r>
              <a:rPr lang="cs-CZ" b="1" dirty="0" smtClean="0">
                <a:solidFill>
                  <a:schemeClr val="tx1"/>
                </a:solidFill>
              </a:rPr>
              <a:t>Akumulační kamna</a:t>
            </a:r>
            <a:endParaRPr lang="cs-CZ" b="1" dirty="0" smtClean="0">
              <a:solidFill>
                <a:schemeClr val="tx1"/>
              </a:solidFill>
            </a:endParaRPr>
          </a:p>
        </p:txBody>
      </p:sp>
      <p:sp>
        <p:nvSpPr>
          <p:cNvPr id="8195" name="Rectangle 5"/>
          <p:cNvSpPr>
            <a:spLocks noGrp="1"/>
          </p:cNvSpPr>
          <p:nvPr>
            <p:ph type="body" idx="1"/>
          </p:nvPr>
        </p:nvSpPr>
        <p:spPr>
          <a:xfrm>
            <a:off x="899592" y="2276872"/>
            <a:ext cx="7416824" cy="4176464"/>
          </a:xfrm>
        </p:spPr>
        <p:txBody>
          <a:bodyPr/>
          <a:lstStyle/>
          <a:p>
            <a:pPr marL="355600" indent="0" algn="just">
              <a:buNone/>
            </a:pPr>
            <a:r>
              <a:rPr lang="cs-CZ" dirty="0" smtClean="0">
                <a:latin typeface="Calibri" pitchFamily="34" charset="0"/>
                <a:cs typeface="Calibri" pitchFamily="34" charset="0"/>
              </a:rPr>
              <a:t>Akumulační kamna odebírají elektrickou energii a přeměňují ji na tepelnou (nabíjejí se) v době nízkého tarifu, tzv. noční proud. Získané teplo se ukládá do akumulačního jádra a s časovým zpožděním se během dne předává do vytápěné místnosti (vybíjení).</a:t>
            </a:r>
          </a:p>
          <a:p>
            <a:pPr marL="355600" indent="0" algn="just">
              <a:buNone/>
            </a:pPr>
            <a:r>
              <a:rPr lang="cs-CZ" dirty="0" smtClean="0">
                <a:latin typeface="Calibri" pitchFamily="34" charset="0"/>
                <a:cs typeface="Calibri" pitchFamily="34" charset="0"/>
              </a:rPr>
              <a:t>Akumulační kamna rozdělujeme na:</a:t>
            </a:r>
          </a:p>
          <a:p>
            <a:pPr marL="698500" indent="-342900" algn="just">
              <a:buClr>
                <a:schemeClr val="bg2">
                  <a:lumMod val="50000"/>
                </a:schemeClr>
              </a:buClr>
              <a:buFont typeface="Wingdings" pitchFamily="2" charset="2"/>
              <a:buChar char="§"/>
            </a:pPr>
            <a:r>
              <a:rPr lang="cs-CZ" dirty="0" smtClean="0">
                <a:latin typeface="Calibri" pitchFamily="34" charset="0"/>
                <a:cs typeface="Calibri" pitchFamily="34" charset="0"/>
              </a:rPr>
              <a:t>statická,</a:t>
            </a:r>
          </a:p>
          <a:p>
            <a:pPr marL="698500" indent="-342900" algn="just">
              <a:buClr>
                <a:schemeClr val="bg2">
                  <a:lumMod val="50000"/>
                </a:schemeClr>
              </a:buClr>
              <a:buFont typeface="Wingdings" pitchFamily="2" charset="2"/>
              <a:buChar char="§"/>
            </a:pPr>
            <a:r>
              <a:rPr lang="cs-CZ" dirty="0">
                <a:latin typeface="Calibri" pitchFamily="34" charset="0"/>
                <a:cs typeface="Calibri" pitchFamily="34" charset="0"/>
              </a:rPr>
              <a:t>dynamická.</a:t>
            </a:r>
            <a:endParaRPr lang="cs-CZ" dirty="0">
              <a:latin typeface="Calibri" pitchFamily="34" charset="0"/>
              <a:cs typeface="Calibri" pitchFamily="34"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4"/>
          <p:cNvSpPr>
            <a:spLocks noGrp="1"/>
          </p:cNvSpPr>
          <p:nvPr>
            <p:ph type="title"/>
          </p:nvPr>
        </p:nvSpPr>
        <p:spPr>
          <a:xfrm>
            <a:off x="1043608" y="1196752"/>
            <a:ext cx="7024688" cy="757238"/>
          </a:xfrm>
        </p:spPr>
        <p:txBody>
          <a:bodyPr/>
          <a:lstStyle/>
          <a:p>
            <a:pPr algn="ctr"/>
            <a:r>
              <a:rPr lang="cs-CZ" b="1" dirty="0" smtClean="0">
                <a:solidFill>
                  <a:schemeClr val="tx1"/>
                </a:solidFill>
              </a:rPr>
              <a:t>Akumulační kamna</a:t>
            </a:r>
            <a:endParaRPr lang="cs-CZ" b="1" dirty="0" smtClean="0">
              <a:solidFill>
                <a:schemeClr val="tx1"/>
              </a:solidFill>
            </a:endParaRPr>
          </a:p>
        </p:txBody>
      </p:sp>
      <p:sp>
        <p:nvSpPr>
          <p:cNvPr id="8195" name="Rectangle 5"/>
          <p:cNvSpPr>
            <a:spLocks noGrp="1"/>
          </p:cNvSpPr>
          <p:nvPr>
            <p:ph type="body" idx="1"/>
          </p:nvPr>
        </p:nvSpPr>
        <p:spPr>
          <a:xfrm>
            <a:off x="899592" y="2276872"/>
            <a:ext cx="7416824" cy="4176464"/>
          </a:xfrm>
        </p:spPr>
        <p:txBody>
          <a:bodyPr/>
          <a:lstStyle/>
          <a:p>
            <a:pPr marL="355600" indent="0" algn="just">
              <a:buNone/>
            </a:pPr>
            <a:r>
              <a:rPr lang="cs-CZ" u="sng" dirty="0" smtClean="0">
                <a:latin typeface="Calibri" pitchFamily="34" charset="0"/>
                <a:cs typeface="Calibri" pitchFamily="34" charset="0"/>
              </a:rPr>
              <a:t>1. statická </a:t>
            </a:r>
            <a:r>
              <a:rPr lang="cs-CZ" u="sng" dirty="0">
                <a:latin typeface="Calibri" pitchFamily="34" charset="0"/>
                <a:cs typeface="Calibri" pitchFamily="34" charset="0"/>
              </a:rPr>
              <a:t>akumulační kamna</a:t>
            </a:r>
            <a:r>
              <a:rPr lang="cs-CZ" dirty="0">
                <a:latin typeface="Calibri" pitchFamily="34" charset="0"/>
                <a:cs typeface="Calibri" pitchFamily="34" charset="0"/>
              </a:rPr>
              <a:t> – odevzdávají teplo přirozeným prouděním vzduchu přes průduch jádra, část tepla je také předávána sáláním z povrchu kamen. Jádro je tvořeno magnezitovými cihlami. Rychlost proudění vzduchu přes jádro lze částečně regulovat klapkami (kromě typu WMX 706). Statická kamna jsou vhodná pro prostory nevyžadující zcela přesnou regulaci teploty. </a:t>
            </a:r>
            <a:endParaRPr lang="cs-CZ" dirty="0">
              <a:latin typeface="Calibri" pitchFamily="34" charset="0"/>
              <a:cs typeface="Calibri" pitchFamily="34" charset="0"/>
            </a:endParaRPr>
          </a:p>
        </p:txBody>
      </p:sp>
    </p:spTree>
    <p:extLst>
      <p:ext uri="{BB962C8B-B14F-4D97-AF65-F5344CB8AC3E}">
        <p14:creationId xmlns:p14="http://schemas.microsoft.com/office/powerpoint/2010/main" val="116260795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4"/>
          <p:cNvSpPr>
            <a:spLocks noGrp="1"/>
          </p:cNvSpPr>
          <p:nvPr>
            <p:ph type="title"/>
          </p:nvPr>
        </p:nvSpPr>
        <p:spPr>
          <a:xfrm>
            <a:off x="1043608" y="1196752"/>
            <a:ext cx="7024688" cy="757238"/>
          </a:xfrm>
        </p:spPr>
        <p:txBody>
          <a:bodyPr/>
          <a:lstStyle/>
          <a:p>
            <a:pPr algn="ctr"/>
            <a:r>
              <a:rPr lang="cs-CZ" b="1" dirty="0" smtClean="0">
                <a:solidFill>
                  <a:schemeClr val="tx1"/>
                </a:solidFill>
              </a:rPr>
              <a:t>Akumulační kamna</a:t>
            </a:r>
            <a:endParaRPr lang="cs-CZ" b="1" dirty="0" smtClean="0">
              <a:solidFill>
                <a:schemeClr val="tx1"/>
              </a:solidFill>
            </a:endParaRPr>
          </a:p>
        </p:txBody>
      </p:sp>
      <p:sp>
        <p:nvSpPr>
          <p:cNvPr id="8195" name="Rectangle 5"/>
          <p:cNvSpPr>
            <a:spLocks noGrp="1"/>
          </p:cNvSpPr>
          <p:nvPr>
            <p:ph type="body" idx="1"/>
          </p:nvPr>
        </p:nvSpPr>
        <p:spPr>
          <a:xfrm>
            <a:off x="899592" y="2276872"/>
            <a:ext cx="7416824" cy="4176464"/>
          </a:xfrm>
        </p:spPr>
        <p:txBody>
          <a:bodyPr/>
          <a:lstStyle/>
          <a:p>
            <a:pPr marL="355600" indent="0" algn="just">
              <a:buNone/>
            </a:pPr>
            <a:r>
              <a:rPr lang="cs-CZ" dirty="0" smtClean="0">
                <a:latin typeface="Calibri" pitchFamily="34" charset="0"/>
                <a:cs typeface="Calibri" pitchFamily="34" charset="0"/>
              </a:rPr>
              <a:t>Akumulační kamna statická</a:t>
            </a:r>
            <a:endParaRPr lang="cs-CZ" dirty="0">
              <a:latin typeface="Calibri" pitchFamily="34" charset="0"/>
              <a:cs typeface="Calibri" pitchFamily="34" charset="0"/>
            </a:endParaRPr>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1720" y="2780928"/>
            <a:ext cx="4824536" cy="31972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2213648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4"/>
          <p:cNvSpPr>
            <a:spLocks noGrp="1"/>
          </p:cNvSpPr>
          <p:nvPr>
            <p:ph type="title"/>
          </p:nvPr>
        </p:nvSpPr>
        <p:spPr>
          <a:xfrm>
            <a:off x="1043608" y="1196752"/>
            <a:ext cx="7024688" cy="757238"/>
          </a:xfrm>
        </p:spPr>
        <p:txBody>
          <a:bodyPr/>
          <a:lstStyle/>
          <a:p>
            <a:pPr algn="ctr"/>
            <a:r>
              <a:rPr lang="cs-CZ" b="1" dirty="0" smtClean="0">
                <a:solidFill>
                  <a:schemeClr val="tx1"/>
                </a:solidFill>
              </a:rPr>
              <a:t>Akumulační kamna</a:t>
            </a:r>
            <a:endParaRPr lang="cs-CZ" b="1" dirty="0" smtClean="0">
              <a:solidFill>
                <a:schemeClr val="tx1"/>
              </a:solidFill>
            </a:endParaRPr>
          </a:p>
        </p:txBody>
      </p:sp>
      <p:sp>
        <p:nvSpPr>
          <p:cNvPr id="8195" name="Rectangle 5"/>
          <p:cNvSpPr>
            <a:spLocks noGrp="1"/>
          </p:cNvSpPr>
          <p:nvPr>
            <p:ph type="body" idx="1"/>
          </p:nvPr>
        </p:nvSpPr>
        <p:spPr>
          <a:xfrm>
            <a:off x="899592" y="2276872"/>
            <a:ext cx="7416824" cy="4176464"/>
          </a:xfrm>
        </p:spPr>
        <p:txBody>
          <a:bodyPr/>
          <a:lstStyle/>
          <a:p>
            <a:pPr marL="355600" indent="0" algn="just">
              <a:buNone/>
            </a:pPr>
            <a:r>
              <a:rPr lang="cs-CZ" u="sng" dirty="0" smtClean="0">
                <a:latin typeface="Calibri" pitchFamily="34" charset="0"/>
                <a:cs typeface="Calibri" pitchFamily="34" charset="0"/>
              </a:rPr>
              <a:t>2. dynamická </a:t>
            </a:r>
            <a:r>
              <a:rPr lang="cs-CZ" u="sng" dirty="0">
                <a:latin typeface="Calibri" pitchFamily="34" charset="0"/>
                <a:cs typeface="Calibri" pitchFamily="34" charset="0"/>
              </a:rPr>
              <a:t>akumulační kamna</a:t>
            </a:r>
            <a:r>
              <a:rPr lang="cs-CZ" dirty="0">
                <a:latin typeface="Calibri" pitchFamily="34" charset="0"/>
                <a:cs typeface="Calibri" pitchFamily="34" charset="0"/>
              </a:rPr>
              <a:t> – předávají teplo nuceným prouděním přes vzduchové kanálky akumulačního jádra. Jádro je tvořeno magnezitovými cihlami a topnými tyčemi. Nucené proudění zajišťuje ventilátor, který je spínán prostorovým termostatem nastaveným na požadovanou teplotu vytápěné místnosti. Pomocí termostatu a ventilátoru lze dobře řídit rychlost „ vybíjení“ kamen. </a:t>
            </a:r>
            <a:endParaRPr lang="cs-CZ" dirty="0">
              <a:latin typeface="Calibri" pitchFamily="34" charset="0"/>
              <a:cs typeface="Calibri" pitchFamily="34" charset="0"/>
            </a:endParaRPr>
          </a:p>
        </p:txBody>
      </p:sp>
    </p:spTree>
    <p:extLst>
      <p:ext uri="{BB962C8B-B14F-4D97-AF65-F5344CB8AC3E}">
        <p14:creationId xmlns:p14="http://schemas.microsoft.com/office/powerpoint/2010/main" val="44461926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4"/>
          <p:cNvSpPr>
            <a:spLocks noGrp="1"/>
          </p:cNvSpPr>
          <p:nvPr>
            <p:ph type="title"/>
          </p:nvPr>
        </p:nvSpPr>
        <p:spPr>
          <a:xfrm>
            <a:off x="1043608" y="1196752"/>
            <a:ext cx="7024688" cy="757238"/>
          </a:xfrm>
        </p:spPr>
        <p:txBody>
          <a:bodyPr/>
          <a:lstStyle/>
          <a:p>
            <a:pPr algn="ctr"/>
            <a:r>
              <a:rPr lang="cs-CZ" b="1" dirty="0" smtClean="0">
                <a:solidFill>
                  <a:schemeClr val="tx1"/>
                </a:solidFill>
              </a:rPr>
              <a:t>Akumulační kamna</a:t>
            </a:r>
            <a:endParaRPr lang="cs-CZ" b="1" dirty="0" smtClean="0">
              <a:solidFill>
                <a:schemeClr val="tx1"/>
              </a:solidFill>
            </a:endParaRPr>
          </a:p>
        </p:txBody>
      </p:sp>
      <p:sp>
        <p:nvSpPr>
          <p:cNvPr id="8195" name="Rectangle 5"/>
          <p:cNvSpPr>
            <a:spLocks noGrp="1"/>
          </p:cNvSpPr>
          <p:nvPr>
            <p:ph type="body" idx="1"/>
          </p:nvPr>
        </p:nvSpPr>
        <p:spPr>
          <a:xfrm>
            <a:off x="899592" y="2276872"/>
            <a:ext cx="7416824" cy="4176464"/>
          </a:xfrm>
        </p:spPr>
        <p:txBody>
          <a:bodyPr/>
          <a:lstStyle/>
          <a:p>
            <a:pPr marL="355600" indent="0" algn="just">
              <a:buNone/>
            </a:pPr>
            <a:r>
              <a:rPr lang="cs-CZ" u="sng" dirty="0" smtClean="0">
                <a:latin typeface="Calibri" pitchFamily="34" charset="0"/>
                <a:cs typeface="Calibri" pitchFamily="34" charset="0"/>
              </a:rPr>
              <a:t>Akumulační kamna dynamická</a:t>
            </a:r>
            <a:endParaRPr lang="cs-CZ" dirty="0">
              <a:latin typeface="Calibri" pitchFamily="34" charset="0"/>
              <a:cs typeface="Calibri" pitchFamily="34" charset="0"/>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7704" y="2924944"/>
            <a:ext cx="5621337" cy="3030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0248494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p:cNvSpPr>
          <p:nvPr>
            <p:ph type="title"/>
          </p:nvPr>
        </p:nvSpPr>
        <p:spPr>
          <a:xfrm>
            <a:off x="1042988" y="836613"/>
            <a:ext cx="7024687" cy="647700"/>
          </a:xfrm>
        </p:spPr>
        <p:txBody>
          <a:bodyPr/>
          <a:lstStyle/>
          <a:p>
            <a:r>
              <a:rPr lang="cs-CZ" sz="2400" b="1" smtClean="0">
                <a:solidFill>
                  <a:schemeClr val="tx1"/>
                </a:solidFill>
              </a:rPr>
              <a:t/>
            </a:r>
            <a:br>
              <a:rPr lang="cs-CZ" sz="2400" b="1" smtClean="0">
                <a:solidFill>
                  <a:schemeClr val="tx1"/>
                </a:solidFill>
              </a:rPr>
            </a:br>
            <a:r>
              <a:rPr lang="cs-CZ" sz="2400" b="1" smtClean="0">
                <a:solidFill>
                  <a:schemeClr val="tx1"/>
                </a:solidFill>
              </a:rPr>
              <a:t>Použité informační zdroje:</a:t>
            </a:r>
          </a:p>
        </p:txBody>
      </p:sp>
      <p:sp>
        <p:nvSpPr>
          <p:cNvPr id="17411" name="Rectangle 3"/>
          <p:cNvSpPr>
            <a:spLocks noGrp="1"/>
          </p:cNvSpPr>
          <p:nvPr>
            <p:ph type="body" idx="1"/>
          </p:nvPr>
        </p:nvSpPr>
        <p:spPr>
          <a:xfrm>
            <a:off x="1043608" y="1700808"/>
            <a:ext cx="7057404" cy="4320480"/>
          </a:xfrm>
        </p:spPr>
        <p:txBody>
          <a:bodyPr/>
          <a:lstStyle/>
          <a:p>
            <a:pPr marL="85725" indent="-15875">
              <a:buFont typeface="Wingdings 2" pitchFamily="18" charset="2"/>
              <a:buNone/>
            </a:pPr>
            <a:r>
              <a:rPr lang="cs-CZ" sz="2000" dirty="0" err="1" smtClean="0"/>
              <a:t>Tajbr</a:t>
            </a:r>
            <a:r>
              <a:rPr lang="cs-CZ" sz="2000" dirty="0" smtClean="0"/>
              <a:t>, V.: </a:t>
            </a:r>
            <a:r>
              <a:rPr lang="cs-CZ" sz="2000" i="1" dirty="0" smtClean="0"/>
              <a:t>Vytápění pro 1. a 2.ročník učebního oboru instalatér. </a:t>
            </a:r>
            <a:r>
              <a:rPr lang="cs-CZ" sz="2000" dirty="0" smtClean="0"/>
              <a:t>Praha: Sobotáles, 2003. ISBN 80-85920-96-4</a:t>
            </a:r>
          </a:p>
          <a:p>
            <a:pPr marL="85725" indent="-15875">
              <a:buNone/>
            </a:pPr>
            <a:r>
              <a:rPr lang="cs-CZ" sz="2000" i="1" dirty="0">
                <a:solidFill>
                  <a:schemeClr val="tx1"/>
                </a:solidFill>
              </a:rPr>
              <a:t>http://</a:t>
            </a:r>
            <a:r>
              <a:rPr lang="cs-CZ" sz="2000" i="1" dirty="0" smtClean="0">
                <a:solidFill>
                  <a:schemeClr val="tx1"/>
                </a:solidFill>
              </a:rPr>
              <a:t>www.energetickyporadce.cz/cs/uspory-energie/vytapeni/akumulacni-vytapeni/Contents/0/akumulacky.jpg</a:t>
            </a:r>
          </a:p>
          <a:p>
            <a:pPr marL="85725" indent="-15875">
              <a:buNone/>
            </a:pPr>
            <a:r>
              <a:rPr lang="cs-CZ" sz="2000" i="1" dirty="0">
                <a:solidFill>
                  <a:schemeClr val="tx1"/>
                </a:solidFill>
              </a:rPr>
              <a:t>http://</a:t>
            </a:r>
            <a:r>
              <a:rPr lang="cs-CZ" sz="2000" i="1" dirty="0" smtClean="0">
                <a:solidFill>
                  <a:schemeClr val="tx1"/>
                </a:solidFill>
              </a:rPr>
              <a:t>www.energetickyporadce.cz/cs/uspory-energie/vytapeni/akumulacni-vytapeni/Contents/0/akumulacky-staticke.jpg</a:t>
            </a:r>
          </a:p>
          <a:p>
            <a:pPr marL="85725" indent="-15875">
              <a:buNone/>
            </a:pPr>
            <a:endParaRPr lang="cs-CZ" sz="2000" i="1" dirty="0" smtClean="0">
              <a:solidFill>
                <a:schemeClr val="tx1"/>
              </a:solidFill>
            </a:endParaRPr>
          </a:p>
          <a:p>
            <a:pPr marL="85725" indent="-15875">
              <a:buNone/>
            </a:pPr>
            <a:endParaRPr lang="cs-CZ" sz="2000" i="1" dirty="0">
              <a:solidFill>
                <a:schemeClr val="tx1"/>
              </a:solidFill>
            </a:endParaRP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758</TotalTime>
  <Words>295</Words>
  <Application>Microsoft Office PowerPoint</Application>
  <PresentationFormat>Předvádění na obrazovce (4:3)</PresentationFormat>
  <Paragraphs>38</Paragraphs>
  <Slides>9</Slides>
  <Notes>0</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Austin</vt:lpstr>
      <vt:lpstr>Prezentace aplikace PowerPoint</vt:lpstr>
      <vt:lpstr>Výukový materiál</vt:lpstr>
      <vt:lpstr>Prezentace aplikace PowerPoint</vt:lpstr>
      <vt:lpstr>Akumulační kamna</vt:lpstr>
      <vt:lpstr>Akumulační kamna</vt:lpstr>
      <vt:lpstr>Akumulační kamna</vt:lpstr>
      <vt:lpstr>Akumulační kamna</vt:lpstr>
      <vt:lpstr>Akumulační kamna</vt:lpstr>
      <vt:lpstr> Použité informační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Název tematického celku</dc:title>
  <dc:creator>koala</dc:creator>
  <cp:lastModifiedBy>Dagmar Poledňáková</cp:lastModifiedBy>
  <cp:revision>77</cp:revision>
  <cp:lastPrinted>2012-07-16T05:40:38Z</cp:lastPrinted>
  <dcterms:created xsi:type="dcterms:W3CDTF">2011-04-17T19:50:20Z</dcterms:created>
  <dcterms:modified xsi:type="dcterms:W3CDTF">2013-05-27T18:33:13Z</dcterms:modified>
</cp:coreProperties>
</file>