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6" r:id="rId2"/>
    <p:sldId id="274" r:id="rId3"/>
    <p:sldId id="284" r:id="rId4"/>
    <p:sldId id="282" r:id="rId5"/>
    <p:sldId id="283" r:id="rId6"/>
    <p:sldId id="285" r:id="rId7"/>
    <p:sldId id="286" r:id="rId8"/>
    <p:sldId id="269" r:id="rId9"/>
    <p:sldId id="287" r:id="rId10"/>
    <p:sldId id="27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3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325E3-01C3-4504-9452-E86524CC82C6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3212976"/>
          <a:ext cx="6405925" cy="2808349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444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Šrejtrová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Marie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VY_32_INOVACE_11B_11_PRACOVNÍ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ČINNOSTI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PLAST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KAM S NÍM?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27.5.2013 v 7.A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si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připomenou základní pravidla nakládání s plastovým odpadem a jejich ekologickou likvidací.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88840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1340768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908720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současnou době je opět velmi aktuální Nerudova otázka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„KAM S NÍM?“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Tentokrát však ne se slamníkem, ale s plastem.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2132856"/>
            <a:ext cx="8496944" cy="2304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Jak už víme, jeho výbornou vlastností je, že odolává přírodním vlivům, nepodléhá korozi a má dlouhou životnost. Spotřeba plastických hmot je obrovská .  V roce 2010 se spotřebovalo 265 milionů tun plastů a v Evropě se za stejnou dobu vyprodukovalo kolem 25 milionů tun plastových odpadů. Kam tedy s ním?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54" name="Picture 10" descr="http://wavepatrol.files.wordpress.com/2010/10/img_great-pacific-garbage-patch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149080"/>
            <a:ext cx="4702986" cy="2708920"/>
          </a:xfrm>
          <a:prstGeom prst="rect">
            <a:avLst/>
          </a:prstGeom>
          <a:noFill/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539552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kam s ním?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triedenieodpadu.sk/img/recyklaciaplast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484784"/>
            <a:ext cx="5472608" cy="469080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11560" y="836712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TŘÍDIT!!!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6211669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RECYKLOVAT!!!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84" name="Picture 4" descr="http://www.transformstod.cz/images/dokumentacni_foto/proces_recykla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484784"/>
            <a:ext cx="6873491" cy="4680520"/>
          </a:xfrm>
          <a:prstGeom prst="rect">
            <a:avLst/>
          </a:prstGeom>
          <a:noFill/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39552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kam s ním?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5877272"/>
            <a:ext cx="8964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Plasty patří do žlutých kontejnerů. Většinou bývají opatřeny samolepkou, která dává návod, který z plastů tam patří.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6" descr="http://www.ekoricany.org/dalsi/Kontejner_plas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980728"/>
            <a:ext cx="4514850" cy="4762500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539552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kam s ním?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spytihnev.cz/image.php?nid=461&amp;oid=318665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764704"/>
            <a:ext cx="3220722" cy="5904656"/>
          </a:xfrm>
          <a:prstGeom prst="rect">
            <a:avLst/>
          </a:prstGeom>
          <a:noFill/>
        </p:spPr>
      </p:pic>
      <p:pic>
        <p:nvPicPr>
          <p:cNvPr id="1032" name="Picture 8" descr="http://www.tregonis.eu/fotky21451/recyklaci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196752"/>
            <a:ext cx="3168352" cy="299553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692696"/>
            <a:ext cx="5328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Toto je symbol pro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recyklaci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Co to je recyklace?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0" y="4149080"/>
            <a:ext cx="57596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Recyklace plastů je proces renovace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zbytkových nebo odpadních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plastů,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je  to výraz pro nakládání s odpadem, které vede k jeho dalšímu využití. </a:t>
            </a:r>
          </a:p>
          <a:p>
            <a:endParaRPr lang="cs-CZ" sz="24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39552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kam s ním?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niflex.euroinzert.cz/images/lin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248029"/>
            <a:ext cx="5256584" cy="5559237"/>
          </a:xfrm>
          <a:prstGeom prst="rect">
            <a:avLst/>
          </a:prstGeom>
          <a:noFill/>
        </p:spPr>
      </p:pic>
      <p:pic>
        <p:nvPicPr>
          <p:cNvPr id="21508" name="Picture 4" descr="http://www.nazeleno.cz/Files/ResizedImages/FckGallery/MZP.zip/03_-1x2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268760"/>
            <a:ext cx="3563888" cy="2524000"/>
          </a:xfrm>
          <a:prstGeom prst="rect">
            <a:avLst/>
          </a:prstGeom>
          <a:noFill/>
        </p:spPr>
      </p:pic>
      <p:pic>
        <p:nvPicPr>
          <p:cNvPr id="21510" name="Picture 6" descr="http://www.hybrid.cz/obrazky/envion-plast-na-rop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4349435"/>
            <a:ext cx="4067944" cy="2508565"/>
          </a:xfrm>
          <a:prstGeom prst="rect">
            <a:avLst/>
          </a:prstGeom>
          <a:noFill/>
        </p:spPr>
      </p:pic>
      <p:pic>
        <p:nvPicPr>
          <p:cNvPr id="21512" name="Picture 8" descr="http://opametal.cz/wp-content/uploads/2011/04/opametal_081-566x31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481736"/>
            <a:ext cx="4283329" cy="2376264"/>
          </a:xfrm>
          <a:prstGeom prst="rect">
            <a:avLst/>
          </a:prstGeom>
          <a:noFill/>
        </p:spPr>
      </p:pic>
      <p:pic>
        <p:nvPicPr>
          <p:cNvPr id="21514" name="Picture 10" descr="http://www.envigeos.sk/userfiles/images/thumbs/tn-foto-plast-0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32742" y="1268760"/>
            <a:ext cx="3411258" cy="244827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0" y="692696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jak to při recyklaci vypadá?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kam s ním?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schwakov.cz/image/plasty/lin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1124744"/>
            <a:ext cx="9108504" cy="455425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692696"/>
            <a:ext cx="6300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Linka na zpracování plastového odpadu.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39552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kam s ním?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323528" y="1340768"/>
            <a:ext cx="712879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1. Jaké vlastnosti nám na plastech trochu vadí?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836712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ZOPAKUJ SI!!!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3528" y="3717032"/>
            <a:ext cx="712879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3. Co je to recyklace?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51520" y="2492896"/>
            <a:ext cx="712879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2. Jakou barvu má kontejner na třídění plastů?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323528" y="4869160"/>
            <a:ext cx="712879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Arial" pitchFamily="34" charset="0"/>
                <a:ea typeface="+mj-ea"/>
                <a:cs typeface="Arial" pitchFamily="34" charset="0"/>
              </a:rPr>
              <a:t>4. Jak vypadá symbol pro recyklaci? 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323528" y="1916832"/>
            <a:ext cx="849694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1. Odolávají přírodním vlivům a mají dlouhou životnost.  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251520" y="3068960"/>
            <a:ext cx="712879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2. Kontejner na plasty je obvykle žlutý. 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323528" y="4221088"/>
            <a:ext cx="712879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3.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Recyklace plastů je proces renovace.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 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395536" y="5445224"/>
            <a:ext cx="712879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4. Symbol pro recyklaci. 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26" name="Picture 8" descr="http://www.tregonis.eu/fotky21451/recyklaci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78796" y="4149080"/>
            <a:ext cx="2865204" cy="2708920"/>
          </a:xfrm>
          <a:prstGeom prst="rect">
            <a:avLst/>
          </a:prstGeom>
          <a:noFill/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539552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kam s ním?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www.jihoceske-trideni.cz/matprop/graficke_podklady/motivy_trideni/vtip-Odev-z-plast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96752"/>
            <a:ext cx="6912972" cy="5373216"/>
          </a:xfrm>
          <a:prstGeom prst="rect">
            <a:avLst/>
          </a:prstGeom>
          <a:noFill/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539552" y="0"/>
            <a:ext cx="590465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kam s ním?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323528" y="2451652"/>
          <a:ext cx="8496944" cy="4417651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11315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MOŠNA, 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CSc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Doc.Ing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.</a:t>
                      </a:r>
                      <a:r>
                        <a:rPr lang="cs-CZ" sz="1100" b="1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 František a kolektiv. </a:t>
                      </a:r>
                      <a:r>
                        <a:rPr lang="cs-CZ" sz="1100" b="1" i="1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Praktické činnosti pro 6. -9. ročník základních škol – Práce s technickými materiály. </a:t>
                      </a:r>
                      <a:r>
                        <a:rPr lang="cs-CZ" sz="1100" b="1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Praha: FORTUNA nakladatelství učebnic, 1997, ISBN 80-7168-468-6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trideniodpadu.cz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trideniodpadu.cz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/Plasty.</a:t>
                      </a:r>
                      <a:r>
                        <a:rPr lang="cs-CZ" sz="1100" b="1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html</a:t>
                      </a:r>
                      <a:endParaRPr lang="cs-CZ" sz="1100" b="1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http://cs.wikipedia.org/wiki/Plast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http://cs.wikipedia.org/wiki/Recyklace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http://cs.wikipedia.org/wiki/Recyklace_plast%C5%AF</a:t>
                      </a: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5292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http://wavepatrol.files.wordpress.com/2010/10/img_great-pacific-garbage-patch_2.jpg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triedenieodpadu.sk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img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recyklaciaplastov.jpg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transformstod.cz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images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dokumentacni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_foto/proces_recyklace.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ekoricany.org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dalsi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/Kontejner_plasty.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tregonis.eu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/fotky21451/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recyklacia.png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spytihnev.cz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/image.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php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?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nid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=461&amp;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oid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=3186650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http://uniflex.euroinzert.cz/images/linka.jpg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http://www.nazeleno.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Files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ResizedImages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FckGallery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MZP.zip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/03_-1x250.jpg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http://www.hybrid.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obrazky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envion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-plast-na-ropu.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http://opametal.cz/wp-content/uploads/2011/04/opametal_081-566x314.jpg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envigeos.sk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userfiles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images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thumbs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tn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-foto-plast-03.jpg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schwakov.cz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/image/plasty/linka.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http://www.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jihoceske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-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trideni.cz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matprop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graficke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_podklady/motivy_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trideni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/vtip-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Odev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-z-plastu.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31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připomenou základní pravidla nakládání s plastovým odpadem a jejich ekologickou likvidací.</a:t>
                      </a:r>
                      <a:endParaRPr lang="cs-CZ" sz="12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84784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60" y="980728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619</TotalTime>
  <Words>461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Marie Šrejtrová</dc:creator>
  <cp:lastModifiedBy>Marie Šrejtrová</cp:lastModifiedBy>
  <cp:revision>69</cp:revision>
  <dcterms:created xsi:type="dcterms:W3CDTF">2013-05-21T20:38:13Z</dcterms:created>
  <dcterms:modified xsi:type="dcterms:W3CDTF">2013-05-27T20:53:02Z</dcterms:modified>
</cp:coreProperties>
</file>