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6" r:id="rId5"/>
    <p:sldId id="267" r:id="rId6"/>
    <p:sldId id="271" r:id="rId7"/>
    <p:sldId id="268" r:id="rId8"/>
    <p:sldId id="269" r:id="rId9"/>
    <p:sldId id="270" r:id="rId10"/>
    <p:sldId id="272" r:id="rId11"/>
    <p:sldId id="273" r:id="rId12"/>
    <p:sldId id="264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g4w0tSuRD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3448542"/>
              </p:ext>
            </p:extLst>
          </p:nvPr>
        </p:nvGraphicFramePr>
        <p:xfrm>
          <a:off x="1368425" y="2924944"/>
          <a:ext cx="6405925" cy="37177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VY_32_INOVACE_5B_13_Rozbití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Československa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22. 11.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2012 ve třídě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událostmi před 2. světovou válkou v Československu. Textová část slouží nejen jako osnova  výkladu, ale i podklad pro žáky k zápisu do sešitů. Obrazový materiál doplňuje žákům představu o tomto úseku dějin. Závěr je zpestřen dílem z cyklu Dějiny udatného českého národa.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/>
          <a:lstStyle/>
          <a:p>
            <a:r>
              <a:rPr lang="cs-CZ" smtClean="0"/>
              <a:t>ROZBITÍ ČESKOSLOVENSKA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356992"/>
            <a:ext cx="6400800" cy="2281808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Situace v pohraničí</a:t>
            </a:r>
          </a:p>
          <a:p>
            <a:r>
              <a:rPr lang="cs-CZ" sz="4400" dirty="0" smtClean="0">
                <a:solidFill>
                  <a:srgbClr val="002060"/>
                </a:solidFill>
              </a:rPr>
              <a:t>Mnichovská dohoda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Situace v pohraničí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958011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00B050"/>
                </a:solidFill>
              </a:rPr>
              <a:t>Ohrožení ČSR: </a:t>
            </a:r>
            <a:r>
              <a:rPr lang="cs-CZ" sz="2800" dirty="0" smtClean="0"/>
              <a:t>a) </a:t>
            </a:r>
            <a:r>
              <a:rPr lang="cs-CZ" sz="2800" i="1" dirty="0" smtClean="0"/>
              <a:t>zevnitř</a:t>
            </a:r>
            <a:r>
              <a:rPr lang="cs-CZ" sz="2800" dirty="0" smtClean="0"/>
              <a:t> - sudetští Němci v pohraničí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↓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SdP-Konrád Henlein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- Hlinkova lidová strana na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Slovensku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↓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Andrej Hlinka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b) </a:t>
            </a:r>
            <a:r>
              <a:rPr lang="cs-CZ" sz="2800" i="1" dirty="0" smtClean="0"/>
              <a:t>zvenku</a:t>
            </a:r>
            <a:r>
              <a:rPr lang="cs-CZ" sz="2800" dirty="0" smtClean="0"/>
              <a:t> - Hitler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58716"/>
            <a:ext cx="2592288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04402"/>
            <a:ext cx="197167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619" y="4361593"/>
            <a:ext cx="1675117" cy="223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627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Situace v pohraničí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rgbClr val="00B050"/>
                </a:solidFill>
              </a:rPr>
              <a:t>Úsilí Hitlera zlikvidovat ČSR - důvody:</a:t>
            </a:r>
          </a:p>
          <a:p>
            <a:pPr marL="0" indent="0">
              <a:buNone/>
            </a:pPr>
            <a:r>
              <a:rPr lang="cs-CZ" sz="2800" dirty="0"/>
              <a:t>                               a) strategicky významná poloha ČSR</a:t>
            </a:r>
          </a:p>
          <a:p>
            <a:pPr marL="0" indent="0">
              <a:buNone/>
            </a:pPr>
            <a:r>
              <a:rPr lang="cs-CZ" sz="2800" dirty="0"/>
              <a:t>                               b) vyspělý průmysl (strojní, zbrojařský,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hutě, doly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/>
              <a:t>                               c) spojenectví ČSR s Francií</a:t>
            </a:r>
          </a:p>
          <a:p>
            <a:pPr marL="0" indent="0">
              <a:buNone/>
            </a:pPr>
            <a:r>
              <a:rPr lang="cs-CZ" sz="2800" dirty="0"/>
              <a:t>                               d) emigrace mnohých Němců do ČSR</a:t>
            </a:r>
          </a:p>
          <a:p>
            <a:pPr marL="0" indent="0">
              <a:buNone/>
            </a:pPr>
            <a:r>
              <a:rPr lang="cs-CZ" sz="2800" dirty="0"/>
              <a:t>                               e) početná německá </a:t>
            </a:r>
            <a:r>
              <a:rPr lang="cs-CZ" sz="2800" dirty="0" smtClean="0"/>
              <a:t>menši(„</a:t>
            </a:r>
            <a:r>
              <a:rPr lang="cs-CZ" sz="2800" dirty="0"/>
              <a:t>ochrana             </a:t>
            </a:r>
          </a:p>
          <a:p>
            <a:pPr marL="0" indent="0">
              <a:buNone/>
            </a:pPr>
            <a:r>
              <a:rPr lang="cs-CZ" sz="2800" dirty="0"/>
              <a:t>                                   českých Němců“)   </a:t>
            </a:r>
          </a:p>
          <a:p>
            <a:pPr marL="0" indent="0">
              <a:buNone/>
            </a:pPr>
            <a:r>
              <a:rPr lang="cs-CZ" sz="2800" dirty="0"/>
              <a:t>                                  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09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Situace v pohraničí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Karlovarské požadavky </a:t>
            </a:r>
            <a:r>
              <a:rPr lang="cs-CZ" dirty="0" smtClean="0"/>
              <a:t>na sjezdu SdP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= Sudetoněmecké strany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a)samospráva území obývaného Němci v ČSR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b) možnost nacistické propagandy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c) orientace zahraniční politiky na Německo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d) zrušit spojenecké smlouvy s Francií a SSSR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↓</a:t>
            </a:r>
          </a:p>
          <a:p>
            <a:pPr marL="0" indent="0">
              <a:buNone/>
            </a:pPr>
            <a:r>
              <a:rPr lang="cs-CZ" dirty="0" smtClean="0"/>
              <a:t>                        nesouhlas čsl. vlády</a:t>
            </a:r>
          </a:p>
        </p:txBody>
      </p:sp>
    </p:spTree>
    <p:extLst>
      <p:ext uri="{BB962C8B-B14F-4D97-AF65-F5344CB8AC3E}">
        <p14:creationId xmlns:p14="http://schemas.microsoft.com/office/powerpoint/2010/main" val="80673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sjezd </a:t>
            </a:r>
            <a:r>
              <a:rPr lang="cs-CZ" dirty="0"/>
              <a:t>Sudetoněmecké strany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24</a:t>
            </a:r>
            <a:r>
              <a:rPr lang="cs-CZ" dirty="0"/>
              <a:t>. dubna 1938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7320671" cy="53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838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§"/>
            </a:pPr>
            <a:r>
              <a:rPr lang="cs-CZ" sz="2800" dirty="0" smtClean="0"/>
              <a:t>VB a F politika appeasementu</a:t>
            </a:r>
            <a:r>
              <a:rPr lang="cs-CZ" sz="2800" dirty="0"/>
              <a:t> </a:t>
            </a:r>
            <a:r>
              <a:rPr lang="cs-CZ" sz="2800" dirty="0" smtClean="0"/>
              <a:t>= usmiřování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(splnit Hitlerovy požadavky, vyhnout se válce)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800" i="1" dirty="0" smtClean="0"/>
              <a:t>Britská mise do ČSR 1938 (Češi jsou původci špatného soužití s Němci)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800" dirty="0" smtClean="0"/>
              <a:t>V čele ČSR E. Beneš (od roku 1935)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800" i="1" dirty="0"/>
              <a:t>d</a:t>
            </a:r>
            <a:r>
              <a:rPr lang="cs-CZ" sz="2800" i="1" dirty="0" smtClean="0"/>
              <a:t>oporučení VB a F odevzdat Německu okresy</a:t>
            </a:r>
          </a:p>
          <a:p>
            <a:pPr marL="0" indent="0" algn="just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s více než 50% německého obyvatelstva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↓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Beneš souhlasí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40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   Hitler zvyšuje požadavky vůči ČSR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↓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  vyhlášení všeobecné mobilizace (23.9.1938)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↓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   Hitler pohrozí Československu válkou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↓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     svolání konference do Mnichova     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850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Mnichovská dohoda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29. září 1938 Mnichov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Německo:            A. Hitler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Itálie :                   B. Mussolini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Velká Británie: </a:t>
            </a:r>
            <a:r>
              <a:rPr lang="cs-CZ" dirty="0"/>
              <a:t> </a:t>
            </a:r>
            <a:r>
              <a:rPr lang="cs-CZ" dirty="0" smtClean="0"/>
              <a:t>   N. Chamberlain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Francie:                 É. Daladier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00B050"/>
                </a:solidFill>
              </a:rPr>
              <a:t>ČSR odstoupí Německu své pohraničí                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83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/>
              <a:t>Fotografie z průběhu Mnichovských jednání – zleva: Neville Chamberlain za Velkou Británii, </a:t>
            </a:r>
            <a:r>
              <a:rPr lang="cs-CZ" sz="2200" dirty="0" err="1"/>
              <a:t>Édouard</a:t>
            </a:r>
            <a:r>
              <a:rPr lang="cs-CZ" sz="2200" dirty="0"/>
              <a:t> Daladier, zástupce Francie, Adolf Hitler za Nacistické Německo a Benito Mussolini za fašistickou Itálii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85" y="1340768"/>
            <a:ext cx="7620000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694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Dějiny udatného českého národu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933056"/>
            <a:ext cx="8229600" cy="14401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hlinkClick r:id="rId2"/>
              </a:rPr>
              <a:t>Mnichov - Dějiny udatného českého národa - </a:t>
            </a:r>
            <a:r>
              <a:rPr lang="cs-CZ" dirty="0" err="1">
                <a:hlinkClick r:id="rId2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31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341371"/>
              </p:ext>
            </p:extLst>
          </p:nvPr>
        </p:nvGraphicFramePr>
        <p:xfrm>
          <a:off x="1369036" y="3233738"/>
          <a:ext cx="6405925" cy="348767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27.5.2013]. Dostupný na WWW: http://cs.wikipedia.org/wiki/Soubor:Bundesarchiv_Bild_183-R69173,_M%C3%BCnchener_Abkommen,_Staatschefs.jpg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27.5.2013]. Dostupný na WWW: https://www.youtube.com/watch?v=zg4w0tSuRDM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27.5.2013]. Dostupný na WWW: http://cs.wikipedia.org/wiki/Soubor:K.H._Frank_na_sjezdu_Sudeton%C4%9Bmeck%C3%A9_strany_24.4.1938.jpg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JMK.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27.5.2013]. Dostupný na WWW: http://cs.wikipedia.org/wiki/Soubor:Hitler,_recoloured.jpg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991038"/>
              </p:ext>
            </p:extLst>
          </p:nvPr>
        </p:nvGraphicFramePr>
        <p:xfrm>
          <a:off x="1369036" y="3233738"/>
          <a:ext cx="6405925" cy="21412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27.5.2013]. Dostupný na WWW: http://cs.wikipedia.org/wiki/Soubor:Bundesarchiv_Bild_121-0008,_Sudetenland,_Besuch_Wilhelm_Frick_(cropped_Konrad_Henlein).jpg </a:t>
                      </a:r>
                    </a:p>
                    <a:p>
                      <a:r>
                        <a:rPr lang="cs-CZ" sz="1200" dirty="0" smtClean="0">
                          <a:effectLst/>
                        </a:rPr>
                        <a:t>KOTULIČ, Jozef.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27.5.2013]. Dostupný na WWW: http://cs.wikipedia.org/wiki/Soubor:Slovakia_Presov_373.JPG </a:t>
                      </a:r>
                      <a:endParaRPr lang="cs-CZ" sz="1200" dirty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5358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514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ROZBITÍ ČESKOSLOVENSKA </vt:lpstr>
      <vt:lpstr>Situace v pohraničí</vt:lpstr>
      <vt:lpstr>Situace v pohraničí</vt:lpstr>
      <vt:lpstr>Situace v pohraničí</vt:lpstr>
      <vt:lpstr>sjezd Sudetoněmecké strany  24. dubna 1938</vt:lpstr>
      <vt:lpstr>Mnichovská dohoda</vt:lpstr>
      <vt:lpstr>Mnichovská dohoda</vt:lpstr>
      <vt:lpstr>Mnichovská dohoda</vt:lpstr>
      <vt:lpstr>Fotografie z průběhu Mnichovských jednání – zleva: Neville Chamberlain za Velkou Británii, Édouard Daladier, zástupce Francie, Adolf Hitler za Nacistické Německo a Benito Mussolini za fašistickou Itálii</vt:lpstr>
      <vt:lpstr>Dějiny udatného českého národu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31</cp:revision>
  <dcterms:created xsi:type="dcterms:W3CDTF">2012-04-04T05:08:45Z</dcterms:created>
  <dcterms:modified xsi:type="dcterms:W3CDTF">2013-05-27T21:12:50Z</dcterms:modified>
</cp:coreProperties>
</file>