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0" r:id="rId3"/>
    <p:sldId id="271" r:id="rId4"/>
    <p:sldId id="261" r:id="rId5"/>
    <p:sldId id="264" r:id="rId6"/>
    <p:sldId id="267" r:id="rId7"/>
    <p:sldId id="280" r:id="rId8"/>
    <p:sldId id="274" r:id="rId9"/>
    <p:sldId id="281" r:id="rId10"/>
    <p:sldId id="282" r:id="rId11"/>
    <p:sldId id="283" r:id="rId12"/>
    <p:sldId id="284" r:id="rId13"/>
    <p:sldId id="27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B500E35-D0A9-4D06-920F-EF2279526EFB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CDC125-BFEC-481F-99D6-5DACBA349814}">
      <dgm:prSet phldrT="[Text]"/>
      <dgm:spPr/>
      <dgm:t>
        <a:bodyPr/>
        <a:lstStyle/>
        <a:p>
          <a:r>
            <a:rPr lang="cs-CZ">
              <a:solidFill>
                <a:sysClr val="windowText" lastClr="000000"/>
              </a:solidFill>
            </a:rPr>
            <a:t>Automatická výměna nástrojů</a:t>
          </a:r>
        </a:p>
      </dgm:t>
    </dgm:pt>
    <dgm:pt modelId="{4D439BA3-6506-48CF-8B02-BD24BE565ABE}" type="parTrans" cxnId="{4A7B57C4-BD6B-4EC7-94C8-579788CC6542}">
      <dgm:prSet/>
      <dgm:spPr/>
      <dgm:t>
        <a:bodyPr/>
        <a:lstStyle/>
        <a:p>
          <a:endParaRPr lang="cs-CZ"/>
        </a:p>
      </dgm:t>
    </dgm:pt>
    <dgm:pt modelId="{DAB93B8E-CA46-49D9-A525-DF7124EDAD5A}" type="sibTrans" cxnId="{4A7B57C4-BD6B-4EC7-94C8-579788CC6542}">
      <dgm:prSet/>
      <dgm:spPr/>
      <dgm:t>
        <a:bodyPr/>
        <a:lstStyle/>
        <a:p>
          <a:endParaRPr lang="cs-CZ"/>
        </a:p>
      </dgm:t>
    </dgm:pt>
    <dgm:pt modelId="{556FA7C5-B201-454F-9E9E-93F9A254CD3C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cs-CZ">
              <a:solidFill>
                <a:sysClr val="windowText" lastClr="000000"/>
              </a:solidFill>
            </a:rPr>
            <a:t>zásobník</a:t>
          </a:r>
        </a:p>
      </dgm:t>
    </dgm:pt>
    <dgm:pt modelId="{9EF17690-3B25-40D4-BF67-1D909A874C8F}" type="parTrans" cxnId="{3254947D-6AB4-4840-97F1-F32A918E8AFE}">
      <dgm:prSet/>
      <dgm:spPr/>
      <dgm:t>
        <a:bodyPr/>
        <a:lstStyle/>
        <a:p>
          <a:endParaRPr lang="cs-CZ"/>
        </a:p>
      </dgm:t>
    </dgm:pt>
    <dgm:pt modelId="{84D4ED9A-1E8E-4509-BB7E-F64B49B90F60}" type="sibTrans" cxnId="{3254947D-6AB4-4840-97F1-F32A918E8AFE}">
      <dgm:prSet/>
      <dgm:spPr/>
      <dgm:t>
        <a:bodyPr/>
        <a:lstStyle/>
        <a:p>
          <a:endParaRPr lang="cs-CZ"/>
        </a:p>
      </dgm:t>
    </dgm:pt>
    <dgm:pt modelId="{06650059-898A-4E54-95F1-93DA490FDA27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cs-CZ" dirty="0">
              <a:solidFill>
                <a:sysClr val="windowText" lastClr="000000"/>
              </a:solidFill>
            </a:rPr>
            <a:t>manipulátor</a:t>
          </a:r>
        </a:p>
      </dgm:t>
    </dgm:pt>
    <dgm:pt modelId="{70766296-2BF1-403D-A9D8-D6EF32D7C198}" type="parTrans" cxnId="{080D8E0C-1495-4CA4-9962-B17FC36F4260}">
      <dgm:prSet/>
      <dgm:spPr/>
      <dgm:t>
        <a:bodyPr/>
        <a:lstStyle/>
        <a:p>
          <a:endParaRPr lang="cs-CZ"/>
        </a:p>
      </dgm:t>
    </dgm:pt>
    <dgm:pt modelId="{67946684-D87C-4C7E-8CA8-E21198179A7C}" type="sibTrans" cxnId="{080D8E0C-1495-4CA4-9962-B17FC36F4260}">
      <dgm:prSet/>
      <dgm:spPr/>
      <dgm:t>
        <a:bodyPr/>
        <a:lstStyle/>
        <a:p>
          <a:endParaRPr lang="cs-CZ"/>
        </a:p>
      </dgm:t>
    </dgm:pt>
    <dgm:pt modelId="{7A504667-B6A2-415F-AEE9-120212A504AB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cs-CZ">
              <a:solidFill>
                <a:sysClr val="windowText" lastClr="000000"/>
              </a:solidFill>
            </a:rPr>
            <a:t>výměník</a:t>
          </a:r>
        </a:p>
      </dgm:t>
    </dgm:pt>
    <dgm:pt modelId="{88C6D057-779C-49A1-936A-FA32FB58A2D4}" type="parTrans" cxnId="{F138ED96-87D7-46B0-BF1B-04A0FD5EF683}">
      <dgm:prSet/>
      <dgm:spPr/>
      <dgm:t>
        <a:bodyPr/>
        <a:lstStyle/>
        <a:p>
          <a:endParaRPr lang="cs-CZ"/>
        </a:p>
      </dgm:t>
    </dgm:pt>
    <dgm:pt modelId="{091C8DAD-564A-44E2-A2A9-290836623F78}" type="sibTrans" cxnId="{F138ED96-87D7-46B0-BF1B-04A0FD5EF683}">
      <dgm:prSet/>
      <dgm:spPr/>
      <dgm:t>
        <a:bodyPr/>
        <a:lstStyle/>
        <a:p>
          <a:endParaRPr lang="cs-CZ"/>
        </a:p>
      </dgm:t>
    </dgm:pt>
    <dgm:pt modelId="{20F29165-5FB3-410B-A78F-373CD70AB756}">
      <dgm:prSet/>
      <dgm:spPr>
        <a:solidFill>
          <a:schemeClr val="bg2">
            <a:lumMod val="50000"/>
          </a:schemeClr>
        </a:solidFill>
      </dgm:spPr>
      <dgm:t>
        <a:bodyPr/>
        <a:lstStyle/>
        <a:p>
          <a:pPr algn="l"/>
          <a:r>
            <a:rPr lang="cs-CZ">
              <a:solidFill>
                <a:sysClr val="windowText" lastClr="000000"/>
              </a:solidFill>
            </a:rPr>
            <a:t>- </a:t>
          </a:r>
          <a:r>
            <a:rPr lang="cs-CZ">
              <a:solidFill>
                <a:sysClr val="windowText" lastClr="000000"/>
              </a:solidFill>
              <a:latin typeface="Arial" pitchFamily="34" charset="0"/>
              <a:cs typeface="Arial" pitchFamily="34" charset="0"/>
            </a:rPr>
            <a:t>rameno 180°</a:t>
          </a:r>
        </a:p>
        <a:p>
          <a:pPr algn="l"/>
          <a:r>
            <a:rPr lang="cs-CZ">
              <a:solidFill>
                <a:sysClr val="windowText" lastClr="000000"/>
              </a:solidFill>
              <a:latin typeface="Arial" pitchFamily="34" charset="0"/>
              <a:cs typeface="Arial" pitchFamily="34" charset="0"/>
            </a:rPr>
            <a:t>- rameno jiný úhel</a:t>
          </a:r>
        </a:p>
      </dgm:t>
    </dgm:pt>
    <dgm:pt modelId="{B497CB53-6D57-4985-A350-1796F9BCF7FC}" type="parTrans" cxnId="{33CD7129-F5B3-43B4-8E4B-DDAB00315EDE}">
      <dgm:prSet/>
      <dgm:spPr/>
      <dgm:t>
        <a:bodyPr/>
        <a:lstStyle/>
        <a:p>
          <a:endParaRPr lang="cs-CZ"/>
        </a:p>
      </dgm:t>
    </dgm:pt>
    <dgm:pt modelId="{23CEF777-ADFE-4F04-89C8-ADDFE5597740}" type="sibTrans" cxnId="{33CD7129-F5B3-43B4-8E4B-DDAB00315EDE}">
      <dgm:prSet/>
      <dgm:spPr/>
      <dgm:t>
        <a:bodyPr/>
        <a:lstStyle/>
        <a:p>
          <a:endParaRPr lang="cs-CZ"/>
        </a:p>
      </dgm:t>
    </dgm:pt>
    <dgm:pt modelId="{E81CD3A7-9B5F-4868-BF01-A488E90B42E0}">
      <dgm:prSet/>
      <dgm:spPr>
        <a:solidFill>
          <a:schemeClr val="bg2">
            <a:lumMod val="50000"/>
          </a:schemeClr>
        </a:solidFill>
      </dgm:spPr>
      <dgm:t>
        <a:bodyPr/>
        <a:lstStyle/>
        <a:p>
          <a:pPr algn="l"/>
          <a:r>
            <a:rPr lang="cs-CZ">
              <a:solidFill>
                <a:sysClr val="windowText" lastClr="000000"/>
              </a:solidFill>
            </a:rPr>
            <a:t>- </a:t>
          </a:r>
          <a:r>
            <a:rPr lang="cs-CZ">
              <a:solidFill>
                <a:sysClr val="windowText" lastClr="000000"/>
              </a:solidFill>
              <a:latin typeface="Arial" pitchFamily="34" charset="0"/>
              <a:cs typeface="Arial" pitchFamily="34" charset="0"/>
            </a:rPr>
            <a:t>diskový</a:t>
          </a:r>
        </a:p>
        <a:p>
          <a:pPr algn="l"/>
          <a:r>
            <a:rPr lang="cs-CZ">
              <a:solidFill>
                <a:sysClr val="windowText" lastClr="000000"/>
              </a:solidFill>
              <a:latin typeface="Arial" pitchFamily="34" charset="0"/>
              <a:cs typeface="Arial" pitchFamily="34" charset="0"/>
            </a:rPr>
            <a:t>- kruhový</a:t>
          </a:r>
        </a:p>
        <a:p>
          <a:pPr algn="l"/>
          <a:r>
            <a:rPr lang="cs-CZ">
              <a:solidFill>
                <a:sysClr val="windowText" lastClr="000000"/>
              </a:solidFill>
              <a:latin typeface="Arial" pitchFamily="34" charset="0"/>
              <a:cs typeface="Arial" pitchFamily="34" charset="0"/>
            </a:rPr>
            <a:t>- řetězový</a:t>
          </a:r>
        </a:p>
        <a:p>
          <a:pPr algn="l"/>
          <a:r>
            <a:rPr lang="cs-CZ">
              <a:solidFill>
                <a:sysClr val="windowText" lastClr="000000"/>
              </a:solidFill>
              <a:latin typeface="Arial" pitchFamily="34" charset="0"/>
              <a:cs typeface="Arial" pitchFamily="34" charset="0"/>
            </a:rPr>
            <a:t>-velkokapacitní</a:t>
          </a:r>
        </a:p>
        <a:p>
          <a:pPr algn="l"/>
          <a:r>
            <a:rPr lang="cs-CZ">
              <a:solidFill>
                <a:sysClr val="windowText" lastClr="000000"/>
              </a:solidFill>
              <a:latin typeface="Arial" pitchFamily="34" charset="0"/>
              <a:cs typeface="Arial" pitchFamily="34" charset="0"/>
            </a:rPr>
            <a:t>- centrální </a:t>
          </a:r>
        </a:p>
        <a:p>
          <a:pPr algn="l"/>
          <a:r>
            <a:rPr lang="cs-CZ">
              <a:solidFill>
                <a:sysClr val="windowText" lastClr="000000"/>
              </a:solidFill>
              <a:latin typeface="Arial" pitchFamily="34" charset="0"/>
              <a:cs typeface="Arial" pitchFamily="34" charset="0"/>
            </a:rPr>
            <a:t>- revolverový</a:t>
          </a:r>
        </a:p>
      </dgm:t>
    </dgm:pt>
    <dgm:pt modelId="{6AFEBF4A-3982-4FC5-9EE4-48D16385152C}" type="parTrans" cxnId="{5C883725-AAC7-4904-9F8E-F49964D93998}">
      <dgm:prSet/>
      <dgm:spPr/>
      <dgm:t>
        <a:bodyPr/>
        <a:lstStyle/>
        <a:p>
          <a:endParaRPr lang="cs-CZ"/>
        </a:p>
      </dgm:t>
    </dgm:pt>
    <dgm:pt modelId="{50F384C2-96B5-4183-BCF0-B92FFF0EC1BB}" type="sibTrans" cxnId="{5C883725-AAC7-4904-9F8E-F49964D93998}">
      <dgm:prSet/>
      <dgm:spPr/>
      <dgm:t>
        <a:bodyPr/>
        <a:lstStyle/>
        <a:p>
          <a:endParaRPr lang="cs-CZ"/>
        </a:p>
      </dgm:t>
    </dgm:pt>
    <dgm:pt modelId="{69D930CF-3087-464A-8E0E-31D235C8C7AC}">
      <dgm:prSet/>
      <dgm:spPr>
        <a:solidFill>
          <a:schemeClr val="bg2">
            <a:lumMod val="50000"/>
          </a:schemeClr>
        </a:solidFill>
      </dgm:spPr>
      <dgm:t>
        <a:bodyPr/>
        <a:lstStyle/>
        <a:p>
          <a:pPr algn="l"/>
          <a:r>
            <a:rPr lang="cs-CZ">
              <a:solidFill>
                <a:sysClr val="windowText" lastClr="000000"/>
              </a:solidFill>
            </a:rPr>
            <a:t>- </a:t>
          </a:r>
          <a:r>
            <a:rPr lang="cs-CZ">
              <a:solidFill>
                <a:sysClr val="windowText" lastClr="000000"/>
              </a:solidFill>
              <a:latin typeface="Arial" pitchFamily="34" charset="0"/>
              <a:cs typeface="Arial" pitchFamily="34" charset="0"/>
            </a:rPr>
            <a:t>portálový</a:t>
          </a:r>
        </a:p>
        <a:p>
          <a:pPr algn="l"/>
          <a:r>
            <a:rPr lang="cs-CZ">
              <a:solidFill>
                <a:sysClr val="windowText" lastClr="000000"/>
              </a:solidFill>
              <a:latin typeface="Arial" pitchFamily="34" charset="0"/>
              <a:cs typeface="Arial" pitchFamily="34" charset="0"/>
            </a:rPr>
            <a:t>- jiné konstrukce</a:t>
          </a:r>
        </a:p>
      </dgm:t>
    </dgm:pt>
    <dgm:pt modelId="{6D871943-D0BB-469F-A8BD-6ED1FF92CB08}" type="parTrans" cxnId="{78DE381F-EE80-47D8-84D3-5DA002018C16}">
      <dgm:prSet/>
      <dgm:spPr/>
      <dgm:t>
        <a:bodyPr/>
        <a:lstStyle/>
        <a:p>
          <a:endParaRPr lang="cs-CZ"/>
        </a:p>
      </dgm:t>
    </dgm:pt>
    <dgm:pt modelId="{1DB0ECB3-2194-42A6-A765-86E13827783A}" type="sibTrans" cxnId="{78DE381F-EE80-47D8-84D3-5DA002018C16}">
      <dgm:prSet/>
      <dgm:spPr/>
      <dgm:t>
        <a:bodyPr/>
        <a:lstStyle/>
        <a:p>
          <a:endParaRPr lang="cs-CZ"/>
        </a:p>
      </dgm:t>
    </dgm:pt>
    <dgm:pt modelId="{D31A129A-619D-420E-B3B5-8968B1EB4457}" type="pres">
      <dgm:prSet presAssocID="{EB500E35-D0A9-4D06-920F-EF2279526EF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18F3C51-F256-4149-B2E5-4B43100C40CD}" type="pres">
      <dgm:prSet presAssocID="{30CDC125-BFEC-481F-99D6-5DACBA349814}" presName="hierRoot1" presStyleCnt="0">
        <dgm:presLayoutVars>
          <dgm:hierBranch val="init"/>
        </dgm:presLayoutVars>
      </dgm:prSet>
      <dgm:spPr/>
    </dgm:pt>
    <dgm:pt modelId="{D73E15B8-4C0D-4F00-AFA0-B4C259F148CF}" type="pres">
      <dgm:prSet presAssocID="{30CDC125-BFEC-481F-99D6-5DACBA349814}" presName="rootComposite1" presStyleCnt="0"/>
      <dgm:spPr/>
    </dgm:pt>
    <dgm:pt modelId="{3082A07F-CC9A-4B3F-8C54-1BDF21FFEC8F}" type="pres">
      <dgm:prSet presAssocID="{30CDC125-BFEC-481F-99D6-5DACBA349814}" presName="rootText1" presStyleLbl="node0" presStyleIdx="0" presStyleCnt="1" custScaleX="20587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B6803E2-9A08-47F9-8230-5F4E0EA6857B}" type="pres">
      <dgm:prSet presAssocID="{30CDC125-BFEC-481F-99D6-5DACBA349814}" presName="rootConnector1" presStyleLbl="node1" presStyleIdx="0" presStyleCnt="0"/>
      <dgm:spPr/>
      <dgm:t>
        <a:bodyPr/>
        <a:lstStyle/>
        <a:p>
          <a:endParaRPr lang="cs-CZ"/>
        </a:p>
      </dgm:t>
    </dgm:pt>
    <dgm:pt modelId="{338049B6-156D-45E4-8683-76E6C2ABD442}" type="pres">
      <dgm:prSet presAssocID="{30CDC125-BFEC-481F-99D6-5DACBA349814}" presName="hierChild2" presStyleCnt="0"/>
      <dgm:spPr/>
    </dgm:pt>
    <dgm:pt modelId="{F3B0B9BA-9681-4E16-A1BA-B0EC7FEDA087}" type="pres">
      <dgm:prSet presAssocID="{9EF17690-3B25-40D4-BF67-1D909A874C8F}" presName="Name37" presStyleLbl="parChTrans1D2" presStyleIdx="0" presStyleCnt="3"/>
      <dgm:spPr/>
      <dgm:t>
        <a:bodyPr/>
        <a:lstStyle/>
        <a:p>
          <a:endParaRPr lang="cs-CZ"/>
        </a:p>
      </dgm:t>
    </dgm:pt>
    <dgm:pt modelId="{65D29B59-374C-46CD-8851-095521EDC843}" type="pres">
      <dgm:prSet presAssocID="{556FA7C5-B201-454F-9E9E-93F9A254CD3C}" presName="hierRoot2" presStyleCnt="0">
        <dgm:presLayoutVars>
          <dgm:hierBranch val="init"/>
        </dgm:presLayoutVars>
      </dgm:prSet>
      <dgm:spPr/>
    </dgm:pt>
    <dgm:pt modelId="{60FA9C5B-0D5D-4AC9-A861-AFF78149D08D}" type="pres">
      <dgm:prSet presAssocID="{556FA7C5-B201-454F-9E9E-93F9A254CD3C}" presName="rootComposite" presStyleCnt="0"/>
      <dgm:spPr/>
    </dgm:pt>
    <dgm:pt modelId="{73EEB1D7-C5A5-491F-AEC0-4D92B398DF2C}" type="pres">
      <dgm:prSet presAssocID="{556FA7C5-B201-454F-9E9E-93F9A254CD3C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E475510-C836-4D6B-BB88-91D7A8793D5E}" type="pres">
      <dgm:prSet presAssocID="{556FA7C5-B201-454F-9E9E-93F9A254CD3C}" presName="rootConnector" presStyleLbl="node2" presStyleIdx="0" presStyleCnt="3"/>
      <dgm:spPr/>
      <dgm:t>
        <a:bodyPr/>
        <a:lstStyle/>
        <a:p>
          <a:endParaRPr lang="cs-CZ"/>
        </a:p>
      </dgm:t>
    </dgm:pt>
    <dgm:pt modelId="{98D89764-19FB-4999-9A01-1B8DD5E3A0A0}" type="pres">
      <dgm:prSet presAssocID="{556FA7C5-B201-454F-9E9E-93F9A254CD3C}" presName="hierChild4" presStyleCnt="0"/>
      <dgm:spPr/>
    </dgm:pt>
    <dgm:pt modelId="{651544EB-4833-47DA-A882-B43E65448D37}" type="pres">
      <dgm:prSet presAssocID="{6AFEBF4A-3982-4FC5-9EE4-48D16385152C}" presName="Name37" presStyleLbl="parChTrans1D3" presStyleIdx="0" presStyleCnt="3"/>
      <dgm:spPr/>
      <dgm:t>
        <a:bodyPr/>
        <a:lstStyle/>
        <a:p>
          <a:endParaRPr lang="cs-CZ"/>
        </a:p>
      </dgm:t>
    </dgm:pt>
    <dgm:pt modelId="{C0A1FD4F-AE19-40DE-9041-AED7CEF3A45C}" type="pres">
      <dgm:prSet presAssocID="{E81CD3A7-9B5F-4868-BF01-A488E90B42E0}" presName="hierRoot2" presStyleCnt="0">
        <dgm:presLayoutVars>
          <dgm:hierBranch val="init"/>
        </dgm:presLayoutVars>
      </dgm:prSet>
      <dgm:spPr/>
    </dgm:pt>
    <dgm:pt modelId="{75D2D5CA-E46E-4B8B-941C-27165C9AAE3A}" type="pres">
      <dgm:prSet presAssocID="{E81CD3A7-9B5F-4868-BF01-A488E90B42E0}" presName="rootComposite" presStyleCnt="0"/>
      <dgm:spPr/>
    </dgm:pt>
    <dgm:pt modelId="{BF2E0FF9-2241-4421-9BF2-746FB0A257E5}" type="pres">
      <dgm:prSet presAssocID="{E81CD3A7-9B5F-4868-BF01-A488E90B42E0}" presName="rootText" presStyleLbl="node3" presStyleIdx="0" presStyleCnt="3" custScaleY="33336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88F783B-56C5-4C5E-AA0D-483BD8CC52E8}" type="pres">
      <dgm:prSet presAssocID="{E81CD3A7-9B5F-4868-BF01-A488E90B42E0}" presName="rootConnector" presStyleLbl="node3" presStyleIdx="0" presStyleCnt="3"/>
      <dgm:spPr/>
      <dgm:t>
        <a:bodyPr/>
        <a:lstStyle/>
        <a:p>
          <a:endParaRPr lang="cs-CZ"/>
        </a:p>
      </dgm:t>
    </dgm:pt>
    <dgm:pt modelId="{0797C1B6-C134-49EC-891E-BF61711AEDD5}" type="pres">
      <dgm:prSet presAssocID="{E81CD3A7-9B5F-4868-BF01-A488E90B42E0}" presName="hierChild4" presStyleCnt="0"/>
      <dgm:spPr/>
    </dgm:pt>
    <dgm:pt modelId="{83211908-5D1C-413D-9EB1-5D16B2A356B0}" type="pres">
      <dgm:prSet presAssocID="{E81CD3A7-9B5F-4868-BF01-A488E90B42E0}" presName="hierChild5" presStyleCnt="0"/>
      <dgm:spPr/>
    </dgm:pt>
    <dgm:pt modelId="{5F84921A-0466-4CE4-9B6F-FD4BAD082AEC}" type="pres">
      <dgm:prSet presAssocID="{556FA7C5-B201-454F-9E9E-93F9A254CD3C}" presName="hierChild5" presStyleCnt="0"/>
      <dgm:spPr/>
    </dgm:pt>
    <dgm:pt modelId="{967DC3EE-ACA8-44F1-AEC4-E942AABD3AC1}" type="pres">
      <dgm:prSet presAssocID="{70766296-2BF1-403D-A9D8-D6EF32D7C198}" presName="Name37" presStyleLbl="parChTrans1D2" presStyleIdx="1" presStyleCnt="3"/>
      <dgm:spPr/>
      <dgm:t>
        <a:bodyPr/>
        <a:lstStyle/>
        <a:p>
          <a:endParaRPr lang="cs-CZ"/>
        </a:p>
      </dgm:t>
    </dgm:pt>
    <dgm:pt modelId="{0FD812E8-805C-44AE-A0A2-9B7964C86FCB}" type="pres">
      <dgm:prSet presAssocID="{06650059-898A-4E54-95F1-93DA490FDA27}" presName="hierRoot2" presStyleCnt="0">
        <dgm:presLayoutVars>
          <dgm:hierBranch val="init"/>
        </dgm:presLayoutVars>
      </dgm:prSet>
      <dgm:spPr/>
    </dgm:pt>
    <dgm:pt modelId="{65A45201-7723-4DA8-9198-DF6584CA644C}" type="pres">
      <dgm:prSet presAssocID="{06650059-898A-4E54-95F1-93DA490FDA27}" presName="rootComposite" presStyleCnt="0"/>
      <dgm:spPr/>
    </dgm:pt>
    <dgm:pt modelId="{E263D1A8-A0D2-48EA-8E4A-EAA224D7B1B8}" type="pres">
      <dgm:prSet presAssocID="{06650059-898A-4E54-95F1-93DA490FDA27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35714A1-9D18-4C3C-A53A-D27CD87C08E2}" type="pres">
      <dgm:prSet presAssocID="{06650059-898A-4E54-95F1-93DA490FDA27}" presName="rootConnector" presStyleLbl="node2" presStyleIdx="1" presStyleCnt="3"/>
      <dgm:spPr/>
      <dgm:t>
        <a:bodyPr/>
        <a:lstStyle/>
        <a:p>
          <a:endParaRPr lang="cs-CZ"/>
        </a:p>
      </dgm:t>
    </dgm:pt>
    <dgm:pt modelId="{56E103D2-BE7C-4E41-8691-F94A945B6EE0}" type="pres">
      <dgm:prSet presAssocID="{06650059-898A-4E54-95F1-93DA490FDA27}" presName="hierChild4" presStyleCnt="0"/>
      <dgm:spPr/>
    </dgm:pt>
    <dgm:pt modelId="{C3A8503B-DAD5-4954-BEE7-F700DE81EA46}" type="pres">
      <dgm:prSet presAssocID="{6D871943-D0BB-469F-A8BD-6ED1FF92CB08}" presName="Name37" presStyleLbl="parChTrans1D3" presStyleIdx="1" presStyleCnt="3"/>
      <dgm:spPr/>
      <dgm:t>
        <a:bodyPr/>
        <a:lstStyle/>
        <a:p>
          <a:endParaRPr lang="cs-CZ"/>
        </a:p>
      </dgm:t>
    </dgm:pt>
    <dgm:pt modelId="{05777A55-9730-4064-A7DF-37ACB67CF3F4}" type="pres">
      <dgm:prSet presAssocID="{69D930CF-3087-464A-8E0E-31D235C8C7AC}" presName="hierRoot2" presStyleCnt="0">
        <dgm:presLayoutVars>
          <dgm:hierBranch val="init"/>
        </dgm:presLayoutVars>
      </dgm:prSet>
      <dgm:spPr/>
    </dgm:pt>
    <dgm:pt modelId="{74C86FD1-C6BE-4785-928D-59E4A6100E7B}" type="pres">
      <dgm:prSet presAssocID="{69D930CF-3087-464A-8E0E-31D235C8C7AC}" presName="rootComposite" presStyleCnt="0"/>
      <dgm:spPr/>
    </dgm:pt>
    <dgm:pt modelId="{93E0470A-DBFB-47EF-9AAC-C99E4B915C61}" type="pres">
      <dgm:prSet presAssocID="{69D930CF-3087-464A-8E0E-31D235C8C7AC}" presName="rootText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8102D09-F3FB-4F89-BA1D-3345D3D6663C}" type="pres">
      <dgm:prSet presAssocID="{69D930CF-3087-464A-8E0E-31D235C8C7AC}" presName="rootConnector" presStyleLbl="node3" presStyleIdx="1" presStyleCnt="3"/>
      <dgm:spPr/>
      <dgm:t>
        <a:bodyPr/>
        <a:lstStyle/>
        <a:p>
          <a:endParaRPr lang="cs-CZ"/>
        </a:p>
      </dgm:t>
    </dgm:pt>
    <dgm:pt modelId="{AB019FCF-185C-4EB7-AB1E-A28321C928E5}" type="pres">
      <dgm:prSet presAssocID="{69D930CF-3087-464A-8E0E-31D235C8C7AC}" presName="hierChild4" presStyleCnt="0"/>
      <dgm:spPr/>
    </dgm:pt>
    <dgm:pt modelId="{AE8886D8-E6A5-4FE6-A227-64945F75DE4F}" type="pres">
      <dgm:prSet presAssocID="{69D930CF-3087-464A-8E0E-31D235C8C7AC}" presName="hierChild5" presStyleCnt="0"/>
      <dgm:spPr/>
    </dgm:pt>
    <dgm:pt modelId="{246471CB-D34E-43F5-B4FA-7A39336E346B}" type="pres">
      <dgm:prSet presAssocID="{06650059-898A-4E54-95F1-93DA490FDA27}" presName="hierChild5" presStyleCnt="0"/>
      <dgm:spPr/>
    </dgm:pt>
    <dgm:pt modelId="{AEDBBD2D-D444-466A-B1A0-F372135DA364}" type="pres">
      <dgm:prSet presAssocID="{88C6D057-779C-49A1-936A-FA32FB58A2D4}" presName="Name37" presStyleLbl="parChTrans1D2" presStyleIdx="2" presStyleCnt="3"/>
      <dgm:spPr/>
      <dgm:t>
        <a:bodyPr/>
        <a:lstStyle/>
        <a:p>
          <a:endParaRPr lang="cs-CZ"/>
        </a:p>
      </dgm:t>
    </dgm:pt>
    <dgm:pt modelId="{3BD3A515-EE17-46AA-8E4A-44E4C3E3F0C2}" type="pres">
      <dgm:prSet presAssocID="{7A504667-B6A2-415F-AEE9-120212A504AB}" presName="hierRoot2" presStyleCnt="0">
        <dgm:presLayoutVars>
          <dgm:hierBranch val="init"/>
        </dgm:presLayoutVars>
      </dgm:prSet>
      <dgm:spPr/>
    </dgm:pt>
    <dgm:pt modelId="{E6918768-A9CB-463F-BC40-F159210190A3}" type="pres">
      <dgm:prSet presAssocID="{7A504667-B6A2-415F-AEE9-120212A504AB}" presName="rootComposite" presStyleCnt="0"/>
      <dgm:spPr/>
    </dgm:pt>
    <dgm:pt modelId="{EF7D1168-3746-4153-9F6B-1988FC756A5C}" type="pres">
      <dgm:prSet presAssocID="{7A504667-B6A2-415F-AEE9-120212A504AB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99BF25D-FA2A-4F8A-982C-3BAC5E245E47}" type="pres">
      <dgm:prSet presAssocID="{7A504667-B6A2-415F-AEE9-120212A504AB}" presName="rootConnector" presStyleLbl="node2" presStyleIdx="2" presStyleCnt="3"/>
      <dgm:spPr/>
      <dgm:t>
        <a:bodyPr/>
        <a:lstStyle/>
        <a:p>
          <a:endParaRPr lang="cs-CZ"/>
        </a:p>
      </dgm:t>
    </dgm:pt>
    <dgm:pt modelId="{9059FB96-48FD-4F6B-904D-94AE1183C647}" type="pres">
      <dgm:prSet presAssocID="{7A504667-B6A2-415F-AEE9-120212A504AB}" presName="hierChild4" presStyleCnt="0"/>
      <dgm:spPr/>
    </dgm:pt>
    <dgm:pt modelId="{BCDE334F-C64D-4065-AD00-9710A73B4A11}" type="pres">
      <dgm:prSet presAssocID="{B497CB53-6D57-4985-A350-1796F9BCF7FC}" presName="Name37" presStyleLbl="parChTrans1D3" presStyleIdx="2" presStyleCnt="3"/>
      <dgm:spPr/>
      <dgm:t>
        <a:bodyPr/>
        <a:lstStyle/>
        <a:p>
          <a:endParaRPr lang="cs-CZ"/>
        </a:p>
      </dgm:t>
    </dgm:pt>
    <dgm:pt modelId="{DA2289E1-974B-484A-AB28-72BB7ECAD2A5}" type="pres">
      <dgm:prSet presAssocID="{20F29165-5FB3-410B-A78F-373CD70AB756}" presName="hierRoot2" presStyleCnt="0">
        <dgm:presLayoutVars>
          <dgm:hierBranch val="init"/>
        </dgm:presLayoutVars>
      </dgm:prSet>
      <dgm:spPr/>
    </dgm:pt>
    <dgm:pt modelId="{FE814259-9B12-4F97-AB83-EFEBEDB1C06E}" type="pres">
      <dgm:prSet presAssocID="{20F29165-5FB3-410B-A78F-373CD70AB756}" presName="rootComposite" presStyleCnt="0"/>
      <dgm:spPr/>
    </dgm:pt>
    <dgm:pt modelId="{F4FA760B-547E-46A9-AC9D-98656309BFEE}" type="pres">
      <dgm:prSet presAssocID="{20F29165-5FB3-410B-A78F-373CD70AB756}" presName="rootText" presStyleLbl="node3" presStyleIdx="2" presStyleCnt="3" custScaleY="143241" custLinFactNeighborX="28062" custLinFactNeighborY="2551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EDA2336-918A-4565-8D85-2D5C1E22FCF4}" type="pres">
      <dgm:prSet presAssocID="{20F29165-5FB3-410B-A78F-373CD70AB756}" presName="rootConnector" presStyleLbl="node3" presStyleIdx="2" presStyleCnt="3"/>
      <dgm:spPr/>
      <dgm:t>
        <a:bodyPr/>
        <a:lstStyle/>
        <a:p>
          <a:endParaRPr lang="cs-CZ"/>
        </a:p>
      </dgm:t>
    </dgm:pt>
    <dgm:pt modelId="{5BF0C915-E3CB-4AFB-8CA3-025A685A1791}" type="pres">
      <dgm:prSet presAssocID="{20F29165-5FB3-410B-A78F-373CD70AB756}" presName="hierChild4" presStyleCnt="0"/>
      <dgm:spPr/>
    </dgm:pt>
    <dgm:pt modelId="{F8CB18F4-98EB-4605-B8A8-E755BD7E01F2}" type="pres">
      <dgm:prSet presAssocID="{20F29165-5FB3-410B-A78F-373CD70AB756}" presName="hierChild5" presStyleCnt="0"/>
      <dgm:spPr/>
    </dgm:pt>
    <dgm:pt modelId="{7BB2E206-0354-4DC0-A45F-991BB20DD8A9}" type="pres">
      <dgm:prSet presAssocID="{7A504667-B6A2-415F-AEE9-120212A504AB}" presName="hierChild5" presStyleCnt="0"/>
      <dgm:spPr/>
    </dgm:pt>
    <dgm:pt modelId="{D6D6CA5C-B148-4A20-8F63-AFF759DBC834}" type="pres">
      <dgm:prSet presAssocID="{30CDC125-BFEC-481F-99D6-5DACBA349814}" presName="hierChild3" presStyleCnt="0"/>
      <dgm:spPr/>
    </dgm:pt>
  </dgm:ptLst>
  <dgm:cxnLst>
    <dgm:cxn modelId="{4A7B57C4-BD6B-4EC7-94C8-579788CC6542}" srcId="{EB500E35-D0A9-4D06-920F-EF2279526EFB}" destId="{30CDC125-BFEC-481F-99D6-5DACBA349814}" srcOrd="0" destOrd="0" parTransId="{4D439BA3-6506-48CF-8B02-BD24BE565ABE}" sibTransId="{DAB93B8E-CA46-49D9-A525-DF7124EDAD5A}"/>
    <dgm:cxn modelId="{B591F226-BE60-4C49-B929-BBEA0D5EE7FC}" type="presOf" srcId="{EB500E35-D0A9-4D06-920F-EF2279526EFB}" destId="{D31A129A-619D-420E-B3B5-8968B1EB4457}" srcOrd="0" destOrd="0" presId="urn:microsoft.com/office/officeart/2005/8/layout/orgChart1"/>
    <dgm:cxn modelId="{1DAEEBA5-9694-4CCA-A44C-9E9CBE086BA9}" type="presOf" srcId="{556FA7C5-B201-454F-9E9E-93F9A254CD3C}" destId="{73EEB1D7-C5A5-491F-AEC0-4D92B398DF2C}" srcOrd="0" destOrd="0" presId="urn:microsoft.com/office/officeart/2005/8/layout/orgChart1"/>
    <dgm:cxn modelId="{A0F5B453-C744-4BBD-B1F9-4CFAA71C809B}" type="presOf" srcId="{06650059-898A-4E54-95F1-93DA490FDA27}" destId="{E263D1A8-A0D2-48EA-8E4A-EAA224D7B1B8}" srcOrd="0" destOrd="0" presId="urn:microsoft.com/office/officeart/2005/8/layout/orgChart1"/>
    <dgm:cxn modelId="{C15B8964-7EAF-4F0E-B722-65B67EE99F99}" type="presOf" srcId="{556FA7C5-B201-454F-9E9E-93F9A254CD3C}" destId="{BE475510-C836-4D6B-BB88-91D7A8793D5E}" srcOrd="1" destOrd="0" presId="urn:microsoft.com/office/officeart/2005/8/layout/orgChart1"/>
    <dgm:cxn modelId="{33CD7129-F5B3-43B4-8E4B-DDAB00315EDE}" srcId="{7A504667-B6A2-415F-AEE9-120212A504AB}" destId="{20F29165-5FB3-410B-A78F-373CD70AB756}" srcOrd="0" destOrd="0" parTransId="{B497CB53-6D57-4985-A350-1796F9BCF7FC}" sibTransId="{23CEF777-ADFE-4F04-89C8-ADDFE5597740}"/>
    <dgm:cxn modelId="{7508E105-57F5-4B07-AC1D-BBB06E38DAA3}" type="presOf" srcId="{20F29165-5FB3-410B-A78F-373CD70AB756}" destId="{F4FA760B-547E-46A9-AC9D-98656309BFEE}" srcOrd="0" destOrd="0" presId="urn:microsoft.com/office/officeart/2005/8/layout/orgChart1"/>
    <dgm:cxn modelId="{5F9D8557-5D73-46A7-84F6-CC6BBCD8D207}" type="presOf" srcId="{88C6D057-779C-49A1-936A-FA32FB58A2D4}" destId="{AEDBBD2D-D444-466A-B1A0-F372135DA364}" srcOrd="0" destOrd="0" presId="urn:microsoft.com/office/officeart/2005/8/layout/orgChart1"/>
    <dgm:cxn modelId="{59EBBB18-F93C-4062-9C63-3C9D1119225A}" type="presOf" srcId="{70766296-2BF1-403D-A9D8-D6EF32D7C198}" destId="{967DC3EE-ACA8-44F1-AEC4-E942AABD3AC1}" srcOrd="0" destOrd="0" presId="urn:microsoft.com/office/officeart/2005/8/layout/orgChart1"/>
    <dgm:cxn modelId="{4E06C93B-DB64-4281-921F-35B3499D8A41}" type="presOf" srcId="{69D930CF-3087-464A-8E0E-31D235C8C7AC}" destId="{93E0470A-DBFB-47EF-9AAC-C99E4B915C61}" srcOrd="0" destOrd="0" presId="urn:microsoft.com/office/officeart/2005/8/layout/orgChart1"/>
    <dgm:cxn modelId="{437FD9D6-2F03-4810-ADF7-D5747B0F1B0B}" type="presOf" srcId="{7A504667-B6A2-415F-AEE9-120212A504AB}" destId="{A99BF25D-FA2A-4F8A-982C-3BAC5E245E47}" srcOrd="1" destOrd="0" presId="urn:microsoft.com/office/officeart/2005/8/layout/orgChart1"/>
    <dgm:cxn modelId="{5834833D-C974-440B-9612-07FB0F746110}" type="presOf" srcId="{6AFEBF4A-3982-4FC5-9EE4-48D16385152C}" destId="{651544EB-4833-47DA-A882-B43E65448D37}" srcOrd="0" destOrd="0" presId="urn:microsoft.com/office/officeart/2005/8/layout/orgChart1"/>
    <dgm:cxn modelId="{080D8E0C-1495-4CA4-9962-B17FC36F4260}" srcId="{30CDC125-BFEC-481F-99D6-5DACBA349814}" destId="{06650059-898A-4E54-95F1-93DA490FDA27}" srcOrd="1" destOrd="0" parTransId="{70766296-2BF1-403D-A9D8-D6EF32D7C198}" sibTransId="{67946684-D87C-4C7E-8CA8-E21198179A7C}"/>
    <dgm:cxn modelId="{78DE381F-EE80-47D8-84D3-5DA002018C16}" srcId="{06650059-898A-4E54-95F1-93DA490FDA27}" destId="{69D930CF-3087-464A-8E0E-31D235C8C7AC}" srcOrd="0" destOrd="0" parTransId="{6D871943-D0BB-469F-A8BD-6ED1FF92CB08}" sibTransId="{1DB0ECB3-2194-42A6-A765-86E13827783A}"/>
    <dgm:cxn modelId="{4E4CF523-18E5-4E9F-A559-36B9B8E923A9}" type="presOf" srcId="{30CDC125-BFEC-481F-99D6-5DACBA349814}" destId="{9B6803E2-9A08-47F9-8230-5F4E0EA6857B}" srcOrd="1" destOrd="0" presId="urn:microsoft.com/office/officeart/2005/8/layout/orgChart1"/>
    <dgm:cxn modelId="{908589D2-C1C6-41B4-8CCA-83ECA33ACF5F}" type="presOf" srcId="{06650059-898A-4E54-95F1-93DA490FDA27}" destId="{635714A1-9D18-4C3C-A53A-D27CD87C08E2}" srcOrd="1" destOrd="0" presId="urn:microsoft.com/office/officeart/2005/8/layout/orgChart1"/>
    <dgm:cxn modelId="{44EEDD19-5C9A-4E57-A3DF-27904E45D1D3}" type="presOf" srcId="{E81CD3A7-9B5F-4868-BF01-A488E90B42E0}" destId="{C88F783B-56C5-4C5E-AA0D-483BD8CC52E8}" srcOrd="1" destOrd="0" presId="urn:microsoft.com/office/officeart/2005/8/layout/orgChart1"/>
    <dgm:cxn modelId="{0512CE67-F061-40D8-BC63-9C51AE5ACBD5}" type="presOf" srcId="{69D930CF-3087-464A-8E0E-31D235C8C7AC}" destId="{08102D09-F3FB-4F89-BA1D-3345D3D6663C}" srcOrd="1" destOrd="0" presId="urn:microsoft.com/office/officeart/2005/8/layout/orgChart1"/>
    <dgm:cxn modelId="{3254947D-6AB4-4840-97F1-F32A918E8AFE}" srcId="{30CDC125-BFEC-481F-99D6-5DACBA349814}" destId="{556FA7C5-B201-454F-9E9E-93F9A254CD3C}" srcOrd="0" destOrd="0" parTransId="{9EF17690-3B25-40D4-BF67-1D909A874C8F}" sibTransId="{84D4ED9A-1E8E-4509-BB7E-F64B49B90F60}"/>
    <dgm:cxn modelId="{EAC74CCE-D8F3-4C0D-9F67-1EE1F8B15B98}" type="presOf" srcId="{20F29165-5FB3-410B-A78F-373CD70AB756}" destId="{2EDA2336-918A-4565-8D85-2D5C1E22FCF4}" srcOrd="1" destOrd="0" presId="urn:microsoft.com/office/officeart/2005/8/layout/orgChart1"/>
    <dgm:cxn modelId="{5AAABC1F-2572-406F-BA41-D5073BBCD556}" type="presOf" srcId="{E81CD3A7-9B5F-4868-BF01-A488E90B42E0}" destId="{BF2E0FF9-2241-4421-9BF2-746FB0A257E5}" srcOrd="0" destOrd="0" presId="urn:microsoft.com/office/officeart/2005/8/layout/orgChart1"/>
    <dgm:cxn modelId="{4923718E-985F-4A7D-9AA3-2B6CF9680B70}" type="presOf" srcId="{30CDC125-BFEC-481F-99D6-5DACBA349814}" destId="{3082A07F-CC9A-4B3F-8C54-1BDF21FFEC8F}" srcOrd="0" destOrd="0" presId="urn:microsoft.com/office/officeart/2005/8/layout/orgChart1"/>
    <dgm:cxn modelId="{F138ED96-87D7-46B0-BF1B-04A0FD5EF683}" srcId="{30CDC125-BFEC-481F-99D6-5DACBA349814}" destId="{7A504667-B6A2-415F-AEE9-120212A504AB}" srcOrd="2" destOrd="0" parTransId="{88C6D057-779C-49A1-936A-FA32FB58A2D4}" sibTransId="{091C8DAD-564A-44E2-A2A9-290836623F78}"/>
    <dgm:cxn modelId="{4CE016D8-257A-43E2-8F77-1B767801F727}" type="presOf" srcId="{7A504667-B6A2-415F-AEE9-120212A504AB}" destId="{EF7D1168-3746-4153-9F6B-1988FC756A5C}" srcOrd="0" destOrd="0" presId="urn:microsoft.com/office/officeart/2005/8/layout/orgChart1"/>
    <dgm:cxn modelId="{9BF2ED98-C611-4454-BC3B-AA824D429D13}" type="presOf" srcId="{6D871943-D0BB-469F-A8BD-6ED1FF92CB08}" destId="{C3A8503B-DAD5-4954-BEE7-F700DE81EA46}" srcOrd="0" destOrd="0" presId="urn:microsoft.com/office/officeart/2005/8/layout/orgChart1"/>
    <dgm:cxn modelId="{5C883725-AAC7-4904-9F8E-F49964D93998}" srcId="{556FA7C5-B201-454F-9E9E-93F9A254CD3C}" destId="{E81CD3A7-9B5F-4868-BF01-A488E90B42E0}" srcOrd="0" destOrd="0" parTransId="{6AFEBF4A-3982-4FC5-9EE4-48D16385152C}" sibTransId="{50F384C2-96B5-4183-BCF0-B92FFF0EC1BB}"/>
    <dgm:cxn modelId="{763850B9-6D48-4EBC-AE60-8BCC145265A0}" type="presOf" srcId="{B497CB53-6D57-4985-A350-1796F9BCF7FC}" destId="{BCDE334F-C64D-4065-AD00-9710A73B4A11}" srcOrd="0" destOrd="0" presId="urn:microsoft.com/office/officeart/2005/8/layout/orgChart1"/>
    <dgm:cxn modelId="{61EF93E7-E1E5-4199-8DB9-2CAEC8E94875}" type="presOf" srcId="{9EF17690-3B25-40D4-BF67-1D909A874C8F}" destId="{F3B0B9BA-9681-4E16-A1BA-B0EC7FEDA087}" srcOrd="0" destOrd="0" presId="urn:microsoft.com/office/officeart/2005/8/layout/orgChart1"/>
    <dgm:cxn modelId="{396D474E-CD86-430D-ACB6-A2FCF49A567E}" type="presParOf" srcId="{D31A129A-619D-420E-B3B5-8968B1EB4457}" destId="{A18F3C51-F256-4149-B2E5-4B43100C40CD}" srcOrd="0" destOrd="0" presId="urn:microsoft.com/office/officeart/2005/8/layout/orgChart1"/>
    <dgm:cxn modelId="{241A9B86-B671-4208-A0AF-B22019C6A89F}" type="presParOf" srcId="{A18F3C51-F256-4149-B2E5-4B43100C40CD}" destId="{D73E15B8-4C0D-4F00-AFA0-B4C259F148CF}" srcOrd="0" destOrd="0" presId="urn:microsoft.com/office/officeart/2005/8/layout/orgChart1"/>
    <dgm:cxn modelId="{3CEDA538-4973-4042-BBE1-B1743D4046CE}" type="presParOf" srcId="{D73E15B8-4C0D-4F00-AFA0-B4C259F148CF}" destId="{3082A07F-CC9A-4B3F-8C54-1BDF21FFEC8F}" srcOrd="0" destOrd="0" presId="urn:microsoft.com/office/officeart/2005/8/layout/orgChart1"/>
    <dgm:cxn modelId="{EAE5681F-F37F-4E54-9BED-DAA551FAFED8}" type="presParOf" srcId="{D73E15B8-4C0D-4F00-AFA0-B4C259F148CF}" destId="{9B6803E2-9A08-47F9-8230-5F4E0EA6857B}" srcOrd="1" destOrd="0" presId="urn:microsoft.com/office/officeart/2005/8/layout/orgChart1"/>
    <dgm:cxn modelId="{1B48801F-EBC6-4011-88D7-EE02025376B4}" type="presParOf" srcId="{A18F3C51-F256-4149-B2E5-4B43100C40CD}" destId="{338049B6-156D-45E4-8683-76E6C2ABD442}" srcOrd="1" destOrd="0" presId="urn:microsoft.com/office/officeart/2005/8/layout/orgChart1"/>
    <dgm:cxn modelId="{16828A06-3E93-4AFF-B831-57DCB06CB064}" type="presParOf" srcId="{338049B6-156D-45E4-8683-76E6C2ABD442}" destId="{F3B0B9BA-9681-4E16-A1BA-B0EC7FEDA087}" srcOrd="0" destOrd="0" presId="urn:microsoft.com/office/officeart/2005/8/layout/orgChart1"/>
    <dgm:cxn modelId="{4C6B7861-51AC-4A92-AA5D-048FDECB50C5}" type="presParOf" srcId="{338049B6-156D-45E4-8683-76E6C2ABD442}" destId="{65D29B59-374C-46CD-8851-095521EDC843}" srcOrd="1" destOrd="0" presId="urn:microsoft.com/office/officeart/2005/8/layout/orgChart1"/>
    <dgm:cxn modelId="{05A97777-ED62-49B2-B7FF-6497E9D9DDC7}" type="presParOf" srcId="{65D29B59-374C-46CD-8851-095521EDC843}" destId="{60FA9C5B-0D5D-4AC9-A861-AFF78149D08D}" srcOrd="0" destOrd="0" presId="urn:microsoft.com/office/officeart/2005/8/layout/orgChart1"/>
    <dgm:cxn modelId="{F8DE7C09-23EA-4E87-99DF-206FDE55F8AC}" type="presParOf" srcId="{60FA9C5B-0D5D-4AC9-A861-AFF78149D08D}" destId="{73EEB1D7-C5A5-491F-AEC0-4D92B398DF2C}" srcOrd="0" destOrd="0" presId="urn:microsoft.com/office/officeart/2005/8/layout/orgChart1"/>
    <dgm:cxn modelId="{68572A89-B30F-4234-B9E2-33A1A2FD5463}" type="presParOf" srcId="{60FA9C5B-0D5D-4AC9-A861-AFF78149D08D}" destId="{BE475510-C836-4D6B-BB88-91D7A8793D5E}" srcOrd="1" destOrd="0" presId="urn:microsoft.com/office/officeart/2005/8/layout/orgChart1"/>
    <dgm:cxn modelId="{A644C8A8-4DD2-4025-AD83-B34D6AE014A5}" type="presParOf" srcId="{65D29B59-374C-46CD-8851-095521EDC843}" destId="{98D89764-19FB-4999-9A01-1B8DD5E3A0A0}" srcOrd="1" destOrd="0" presId="urn:microsoft.com/office/officeart/2005/8/layout/orgChart1"/>
    <dgm:cxn modelId="{A1CCE5F4-5156-4192-B8B4-D2CA5EBE67C7}" type="presParOf" srcId="{98D89764-19FB-4999-9A01-1B8DD5E3A0A0}" destId="{651544EB-4833-47DA-A882-B43E65448D37}" srcOrd="0" destOrd="0" presId="urn:microsoft.com/office/officeart/2005/8/layout/orgChart1"/>
    <dgm:cxn modelId="{74CFB354-BAD1-4816-81D2-50DEE59F6B13}" type="presParOf" srcId="{98D89764-19FB-4999-9A01-1B8DD5E3A0A0}" destId="{C0A1FD4F-AE19-40DE-9041-AED7CEF3A45C}" srcOrd="1" destOrd="0" presId="urn:microsoft.com/office/officeart/2005/8/layout/orgChart1"/>
    <dgm:cxn modelId="{DAEFE478-31F4-4745-ADBD-5954AF2EA2A0}" type="presParOf" srcId="{C0A1FD4F-AE19-40DE-9041-AED7CEF3A45C}" destId="{75D2D5CA-E46E-4B8B-941C-27165C9AAE3A}" srcOrd="0" destOrd="0" presId="urn:microsoft.com/office/officeart/2005/8/layout/orgChart1"/>
    <dgm:cxn modelId="{4535F178-6C28-439F-B0BE-96CDCD713848}" type="presParOf" srcId="{75D2D5CA-E46E-4B8B-941C-27165C9AAE3A}" destId="{BF2E0FF9-2241-4421-9BF2-746FB0A257E5}" srcOrd="0" destOrd="0" presId="urn:microsoft.com/office/officeart/2005/8/layout/orgChart1"/>
    <dgm:cxn modelId="{09DA030A-5831-49CA-AB9B-1B1D1077F5EA}" type="presParOf" srcId="{75D2D5CA-E46E-4B8B-941C-27165C9AAE3A}" destId="{C88F783B-56C5-4C5E-AA0D-483BD8CC52E8}" srcOrd="1" destOrd="0" presId="urn:microsoft.com/office/officeart/2005/8/layout/orgChart1"/>
    <dgm:cxn modelId="{6029070F-A147-42C2-BBCB-336128C94784}" type="presParOf" srcId="{C0A1FD4F-AE19-40DE-9041-AED7CEF3A45C}" destId="{0797C1B6-C134-49EC-891E-BF61711AEDD5}" srcOrd="1" destOrd="0" presId="urn:microsoft.com/office/officeart/2005/8/layout/orgChart1"/>
    <dgm:cxn modelId="{9CD0F0B4-0F87-48A6-96C0-AC8341D39DCD}" type="presParOf" srcId="{C0A1FD4F-AE19-40DE-9041-AED7CEF3A45C}" destId="{83211908-5D1C-413D-9EB1-5D16B2A356B0}" srcOrd="2" destOrd="0" presId="urn:microsoft.com/office/officeart/2005/8/layout/orgChart1"/>
    <dgm:cxn modelId="{CBFDD416-3D3A-4BCE-A3BE-97233FE436B0}" type="presParOf" srcId="{65D29B59-374C-46CD-8851-095521EDC843}" destId="{5F84921A-0466-4CE4-9B6F-FD4BAD082AEC}" srcOrd="2" destOrd="0" presId="urn:microsoft.com/office/officeart/2005/8/layout/orgChart1"/>
    <dgm:cxn modelId="{B9AD3F80-99E2-4013-A543-5B7ECF446C67}" type="presParOf" srcId="{338049B6-156D-45E4-8683-76E6C2ABD442}" destId="{967DC3EE-ACA8-44F1-AEC4-E942AABD3AC1}" srcOrd="2" destOrd="0" presId="urn:microsoft.com/office/officeart/2005/8/layout/orgChart1"/>
    <dgm:cxn modelId="{B991C15F-5533-4653-A6E8-8802077496C2}" type="presParOf" srcId="{338049B6-156D-45E4-8683-76E6C2ABD442}" destId="{0FD812E8-805C-44AE-A0A2-9B7964C86FCB}" srcOrd="3" destOrd="0" presId="urn:microsoft.com/office/officeart/2005/8/layout/orgChart1"/>
    <dgm:cxn modelId="{62652186-FB22-4E04-9BD0-A00AD42F47DC}" type="presParOf" srcId="{0FD812E8-805C-44AE-A0A2-9B7964C86FCB}" destId="{65A45201-7723-4DA8-9198-DF6584CA644C}" srcOrd="0" destOrd="0" presId="urn:microsoft.com/office/officeart/2005/8/layout/orgChart1"/>
    <dgm:cxn modelId="{2680D79C-A3F1-4F44-AF76-60CCC07FCB71}" type="presParOf" srcId="{65A45201-7723-4DA8-9198-DF6584CA644C}" destId="{E263D1A8-A0D2-48EA-8E4A-EAA224D7B1B8}" srcOrd="0" destOrd="0" presId="urn:microsoft.com/office/officeart/2005/8/layout/orgChart1"/>
    <dgm:cxn modelId="{F377356A-8DE5-4C43-AA6B-30BF60887CCA}" type="presParOf" srcId="{65A45201-7723-4DA8-9198-DF6584CA644C}" destId="{635714A1-9D18-4C3C-A53A-D27CD87C08E2}" srcOrd="1" destOrd="0" presId="urn:microsoft.com/office/officeart/2005/8/layout/orgChart1"/>
    <dgm:cxn modelId="{82A5C3FC-A968-4F86-8615-D159AF8E4BB6}" type="presParOf" srcId="{0FD812E8-805C-44AE-A0A2-9B7964C86FCB}" destId="{56E103D2-BE7C-4E41-8691-F94A945B6EE0}" srcOrd="1" destOrd="0" presId="urn:microsoft.com/office/officeart/2005/8/layout/orgChart1"/>
    <dgm:cxn modelId="{187B4611-8F61-4FDC-B868-54A17E6FAF8A}" type="presParOf" srcId="{56E103D2-BE7C-4E41-8691-F94A945B6EE0}" destId="{C3A8503B-DAD5-4954-BEE7-F700DE81EA46}" srcOrd="0" destOrd="0" presId="urn:microsoft.com/office/officeart/2005/8/layout/orgChart1"/>
    <dgm:cxn modelId="{0120C83E-8870-457A-9B31-DCB361FC9057}" type="presParOf" srcId="{56E103D2-BE7C-4E41-8691-F94A945B6EE0}" destId="{05777A55-9730-4064-A7DF-37ACB67CF3F4}" srcOrd="1" destOrd="0" presId="urn:microsoft.com/office/officeart/2005/8/layout/orgChart1"/>
    <dgm:cxn modelId="{FC4B0873-992C-480B-AC7F-3022E5DDC24C}" type="presParOf" srcId="{05777A55-9730-4064-A7DF-37ACB67CF3F4}" destId="{74C86FD1-C6BE-4785-928D-59E4A6100E7B}" srcOrd="0" destOrd="0" presId="urn:microsoft.com/office/officeart/2005/8/layout/orgChart1"/>
    <dgm:cxn modelId="{7A04C40A-FF29-409E-BAE7-73CFB6B50BC5}" type="presParOf" srcId="{74C86FD1-C6BE-4785-928D-59E4A6100E7B}" destId="{93E0470A-DBFB-47EF-9AAC-C99E4B915C61}" srcOrd="0" destOrd="0" presId="urn:microsoft.com/office/officeart/2005/8/layout/orgChart1"/>
    <dgm:cxn modelId="{69EDD95B-2C1B-438C-B2F9-2D05AD651491}" type="presParOf" srcId="{74C86FD1-C6BE-4785-928D-59E4A6100E7B}" destId="{08102D09-F3FB-4F89-BA1D-3345D3D6663C}" srcOrd="1" destOrd="0" presId="urn:microsoft.com/office/officeart/2005/8/layout/orgChart1"/>
    <dgm:cxn modelId="{D366992B-827C-486C-B89F-AE4AF9703220}" type="presParOf" srcId="{05777A55-9730-4064-A7DF-37ACB67CF3F4}" destId="{AB019FCF-185C-4EB7-AB1E-A28321C928E5}" srcOrd="1" destOrd="0" presId="urn:microsoft.com/office/officeart/2005/8/layout/orgChart1"/>
    <dgm:cxn modelId="{5A5A6371-9DBF-4B15-A636-B496CDEB788D}" type="presParOf" srcId="{05777A55-9730-4064-A7DF-37ACB67CF3F4}" destId="{AE8886D8-E6A5-4FE6-A227-64945F75DE4F}" srcOrd="2" destOrd="0" presId="urn:microsoft.com/office/officeart/2005/8/layout/orgChart1"/>
    <dgm:cxn modelId="{F02435D1-D8D3-42F0-9D0A-2EB6FCCE6AFF}" type="presParOf" srcId="{0FD812E8-805C-44AE-A0A2-9B7964C86FCB}" destId="{246471CB-D34E-43F5-B4FA-7A39336E346B}" srcOrd="2" destOrd="0" presId="urn:microsoft.com/office/officeart/2005/8/layout/orgChart1"/>
    <dgm:cxn modelId="{63AB7EF1-0454-44B6-A29D-3D1D58550D6B}" type="presParOf" srcId="{338049B6-156D-45E4-8683-76E6C2ABD442}" destId="{AEDBBD2D-D444-466A-B1A0-F372135DA364}" srcOrd="4" destOrd="0" presId="urn:microsoft.com/office/officeart/2005/8/layout/orgChart1"/>
    <dgm:cxn modelId="{4CEA1503-5D63-44C3-9E24-C5CCDB45B1FF}" type="presParOf" srcId="{338049B6-156D-45E4-8683-76E6C2ABD442}" destId="{3BD3A515-EE17-46AA-8E4A-44E4C3E3F0C2}" srcOrd="5" destOrd="0" presId="urn:microsoft.com/office/officeart/2005/8/layout/orgChart1"/>
    <dgm:cxn modelId="{A2600EA4-87B1-4C63-9E1F-437286D0F363}" type="presParOf" srcId="{3BD3A515-EE17-46AA-8E4A-44E4C3E3F0C2}" destId="{E6918768-A9CB-463F-BC40-F159210190A3}" srcOrd="0" destOrd="0" presId="urn:microsoft.com/office/officeart/2005/8/layout/orgChart1"/>
    <dgm:cxn modelId="{89EE88DC-BC2A-4DF4-9989-868201FA9D82}" type="presParOf" srcId="{E6918768-A9CB-463F-BC40-F159210190A3}" destId="{EF7D1168-3746-4153-9F6B-1988FC756A5C}" srcOrd="0" destOrd="0" presId="urn:microsoft.com/office/officeart/2005/8/layout/orgChart1"/>
    <dgm:cxn modelId="{38E33E84-F353-48D9-8B5C-FABAB8CB07B2}" type="presParOf" srcId="{E6918768-A9CB-463F-BC40-F159210190A3}" destId="{A99BF25D-FA2A-4F8A-982C-3BAC5E245E47}" srcOrd="1" destOrd="0" presId="urn:microsoft.com/office/officeart/2005/8/layout/orgChart1"/>
    <dgm:cxn modelId="{517D7A63-1063-4A24-98F5-68FA3D9717E1}" type="presParOf" srcId="{3BD3A515-EE17-46AA-8E4A-44E4C3E3F0C2}" destId="{9059FB96-48FD-4F6B-904D-94AE1183C647}" srcOrd="1" destOrd="0" presId="urn:microsoft.com/office/officeart/2005/8/layout/orgChart1"/>
    <dgm:cxn modelId="{0FB2786B-287D-4277-81C1-C17612F72B81}" type="presParOf" srcId="{9059FB96-48FD-4F6B-904D-94AE1183C647}" destId="{BCDE334F-C64D-4065-AD00-9710A73B4A11}" srcOrd="0" destOrd="0" presId="urn:microsoft.com/office/officeart/2005/8/layout/orgChart1"/>
    <dgm:cxn modelId="{FD6244F9-A48B-4F97-87B2-00E9967A69A1}" type="presParOf" srcId="{9059FB96-48FD-4F6B-904D-94AE1183C647}" destId="{DA2289E1-974B-484A-AB28-72BB7ECAD2A5}" srcOrd="1" destOrd="0" presId="urn:microsoft.com/office/officeart/2005/8/layout/orgChart1"/>
    <dgm:cxn modelId="{9F35C143-E801-434C-A6AC-BFC24053D95C}" type="presParOf" srcId="{DA2289E1-974B-484A-AB28-72BB7ECAD2A5}" destId="{FE814259-9B12-4F97-AB83-EFEBEDB1C06E}" srcOrd="0" destOrd="0" presId="urn:microsoft.com/office/officeart/2005/8/layout/orgChart1"/>
    <dgm:cxn modelId="{2CA3010C-A204-4C11-9398-67590C554E53}" type="presParOf" srcId="{FE814259-9B12-4F97-AB83-EFEBEDB1C06E}" destId="{F4FA760B-547E-46A9-AC9D-98656309BFEE}" srcOrd="0" destOrd="0" presId="urn:microsoft.com/office/officeart/2005/8/layout/orgChart1"/>
    <dgm:cxn modelId="{7999C377-F8F3-42FC-94B0-2432823E55DC}" type="presParOf" srcId="{FE814259-9B12-4F97-AB83-EFEBEDB1C06E}" destId="{2EDA2336-918A-4565-8D85-2D5C1E22FCF4}" srcOrd="1" destOrd="0" presId="urn:microsoft.com/office/officeart/2005/8/layout/orgChart1"/>
    <dgm:cxn modelId="{5085FEEE-8974-4A9E-B3A8-C2017F3B960E}" type="presParOf" srcId="{DA2289E1-974B-484A-AB28-72BB7ECAD2A5}" destId="{5BF0C915-E3CB-4AFB-8CA3-025A685A1791}" srcOrd="1" destOrd="0" presId="urn:microsoft.com/office/officeart/2005/8/layout/orgChart1"/>
    <dgm:cxn modelId="{E2A83395-1380-4B34-8C99-614293ADCA87}" type="presParOf" srcId="{DA2289E1-974B-484A-AB28-72BB7ECAD2A5}" destId="{F8CB18F4-98EB-4605-B8A8-E755BD7E01F2}" srcOrd="2" destOrd="0" presId="urn:microsoft.com/office/officeart/2005/8/layout/orgChart1"/>
    <dgm:cxn modelId="{E078876A-EBC0-4C6A-A9C3-68D0020D8AA9}" type="presParOf" srcId="{3BD3A515-EE17-46AA-8E4A-44E4C3E3F0C2}" destId="{7BB2E206-0354-4DC0-A45F-991BB20DD8A9}" srcOrd="2" destOrd="0" presId="urn:microsoft.com/office/officeart/2005/8/layout/orgChart1"/>
    <dgm:cxn modelId="{F169912C-F0E0-4AD2-BDC7-C9836CB3917B}" type="presParOf" srcId="{A18F3C51-F256-4149-B2E5-4B43100C40CD}" destId="{D6D6CA5C-B148-4A20-8F63-AFF759DBC834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B500E35-D0A9-4D06-920F-EF2279526EFB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CDC125-BFEC-481F-99D6-5DACBA349814}">
      <dgm:prSet phldrT="[Text]"/>
      <dgm:spPr/>
      <dgm:t>
        <a:bodyPr/>
        <a:lstStyle/>
        <a:p>
          <a:r>
            <a:rPr lang="cs-CZ" b="1" dirty="0">
              <a:solidFill>
                <a:sysClr val="windowText" lastClr="000000"/>
              </a:solidFill>
            </a:rPr>
            <a:t>Automatická výměna obrobků</a:t>
          </a:r>
        </a:p>
      </dgm:t>
    </dgm:pt>
    <dgm:pt modelId="{4D439BA3-6506-48CF-8B02-BD24BE565ABE}" type="parTrans" cxnId="{4A7B57C4-BD6B-4EC7-94C8-579788CC6542}">
      <dgm:prSet/>
      <dgm:spPr/>
      <dgm:t>
        <a:bodyPr/>
        <a:lstStyle/>
        <a:p>
          <a:endParaRPr lang="cs-CZ"/>
        </a:p>
      </dgm:t>
    </dgm:pt>
    <dgm:pt modelId="{DAB93B8E-CA46-49D9-A525-DF7124EDAD5A}" type="sibTrans" cxnId="{4A7B57C4-BD6B-4EC7-94C8-579788CC6542}">
      <dgm:prSet/>
      <dgm:spPr/>
      <dgm:t>
        <a:bodyPr/>
        <a:lstStyle/>
        <a:p>
          <a:endParaRPr lang="cs-CZ"/>
        </a:p>
      </dgm:t>
    </dgm:pt>
    <dgm:pt modelId="{556FA7C5-B201-454F-9E9E-93F9A254CD3C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cs-CZ" b="1" dirty="0">
              <a:solidFill>
                <a:sysClr val="windowText" lastClr="000000"/>
              </a:solidFill>
            </a:rPr>
            <a:t>technologická paleta</a:t>
          </a:r>
        </a:p>
      </dgm:t>
    </dgm:pt>
    <dgm:pt modelId="{9EF17690-3B25-40D4-BF67-1D909A874C8F}" type="parTrans" cxnId="{3254947D-6AB4-4840-97F1-F32A918E8AFE}">
      <dgm:prSet/>
      <dgm:spPr/>
      <dgm:t>
        <a:bodyPr/>
        <a:lstStyle/>
        <a:p>
          <a:endParaRPr lang="cs-CZ"/>
        </a:p>
      </dgm:t>
    </dgm:pt>
    <dgm:pt modelId="{84D4ED9A-1E8E-4509-BB7E-F64B49B90F60}" type="sibTrans" cxnId="{3254947D-6AB4-4840-97F1-F32A918E8AFE}">
      <dgm:prSet/>
      <dgm:spPr/>
      <dgm:t>
        <a:bodyPr/>
        <a:lstStyle/>
        <a:p>
          <a:endParaRPr lang="cs-CZ"/>
        </a:p>
      </dgm:t>
    </dgm:pt>
    <dgm:pt modelId="{06650059-898A-4E54-95F1-93DA490FDA27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cs-CZ" b="1" dirty="0">
              <a:solidFill>
                <a:sysClr val="windowText" lastClr="000000"/>
              </a:solidFill>
            </a:rPr>
            <a:t>výměník</a:t>
          </a:r>
        </a:p>
      </dgm:t>
    </dgm:pt>
    <dgm:pt modelId="{70766296-2BF1-403D-A9D8-D6EF32D7C198}" type="parTrans" cxnId="{080D8E0C-1495-4CA4-9962-B17FC36F4260}">
      <dgm:prSet/>
      <dgm:spPr/>
      <dgm:t>
        <a:bodyPr/>
        <a:lstStyle/>
        <a:p>
          <a:endParaRPr lang="cs-CZ"/>
        </a:p>
      </dgm:t>
    </dgm:pt>
    <dgm:pt modelId="{67946684-D87C-4C7E-8CA8-E21198179A7C}" type="sibTrans" cxnId="{080D8E0C-1495-4CA4-9962-B17FC36F4260}">
      <dgm:prSet/>
      <dgm:spPr/>
      <dgm:t>
        <a:bodyPr/>
        <a:lstStyle/>
        <a:p>
          <a:endParaRPr lang="cs-CZ"/>
        </a:p>
      </dgm:t>
    </dgm:pt>
    <dgm:pt modelId="{7A504667-B6A2-415F-AEE9-120212A504AB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cs-CZ" b="1" dirty="0">
              <a:solidFill>
                <a:sysClr val="windowText" lastClr="000000"/>
              </a:solidFill>
            </a:rPr>
            <a:t>zásobník</a:t>
          </a:r>
        </a:p>
      </dgm:t>
    </dgm:pt>
    <dgm:pt modelId="{88C6D057-779C-49A1-936A-FA32FB58A2D4}" type="parTrans" cxnId="{F138ED96-87D7-46B0-BF1B-04A0FD5EF683}">
      <dgm:prSet/>
      <dgm:spPr/>
      <dgm:t>
        <a:bodyPr/>
        <a:lstStyle/>
        <a:p>
          <a:endParaRPr lang="cs-CZ"/>
        </a:p>
      </dgm:t>
    </dgm:pt>
    <dgm:pt modelId="{091C8DAD-564A-44E2-A2A9-290836623F78}" type="sibTrans" cxnId="{F138ED96-87D7-46B0-BF1B-04A0FD5EF683}">
      <dgm:prSet/>
      <dgm:spPr/>
      <dgm:t>
        <a:bodyPr/>
        <a:lstStyle/>
        <a:p>
          <a:endParaRPr lang="cs-CZ"/>
        </a:p>
      </dgm:t>
    </dgm:pt>
    <dgm:pt modelId="{20F29165-5FB3-410B-A78F-373CD70AB756}">
      <dgm:prSet/>
      <dgm:spPr>
        <a:solidFill>
          <a:schemeClr val="bg2">
            <a:lumMod val="50000"/>
          </a:schemeClr>
        </a:solidFill>
      </dgm:spPr>
      <dgm:t>
        <a:bodyPr/>
        <a:lstStyle/>
        <a:p>
          <a:pPr algn="l"/>
          <a:r>
            <a:rPr lang="cs-CZ" b="1" dirty="0">
              <a:solidFill>
                <a:sysClr val="windowText" lastClr="000000"/>
              </a:solidFill>
            </a:rPr>
            <a:t>- </a:t>
          </a:r>
          <a:r>
            <a:rPr lang="cs-CZ" b="1" dirty="0">
              <a:solidFill>
                <a:sysClr val="windowText" lastClr="000000"/>
              </a:solidFill>
              <a:latin typeface="Arial" pitchFamily="34" charset="0"/>
              <a:cs typeface="Arial" pitchFamily="34" charset="0"/>
            </a:rPr>
            <a:t>odkládací místo</a:t>
          </a:r>
        </a:p>
        <a:p>
          <a:pPr algn="l"/>
          <a:r>
            <a:rPr lang="cs-CZ" b="1" dirty="0">
              <a:solidFill>
                <a:sysClr val="windowText" lastClr="000000"/>
              </a:solidFill>
              <a:latin typeface="Arial" pitchFamily="34" charset="0"/>
              <a:cs typeface="Arial" pitchFamily="34" charset="0"/>
            </a:rPr>
            <a:t>- regál</a:t>
          </a:r>
        </a:p>
        <a:p>
          <a:pPr algn="l"/>
          <a:r>
            <a:rPr lang="cs-CZ" b="1" dirty="0">
              <a:solidFill>
                <a:sysClr val="windowText" lastClr="000000"/>
              </a:solidFill>
              <a:latin typeface="Arial" pitchFamily="34" charset="0"/>
              <a:cs typeface="Arial" pitchFamily="34" charset="0"/>
            </a:rPr>
            <a:t>- otočný stůl</a:t>
          </a:r>
        </a:p>
      </dgm:t>
    </dgm:pt>
    <dgm:pt modelId="{B497CB53-6D57-4985-A350-1796F9BCF7FC}" type="parTrans" cxnId="{33CD7129-F5B3-43B4-8E4B-DDAB00315EDE}">
      <dgm:prSet/>
      <dgm:spPr/>
      <dgm:t>
        <a:bodyPr/>
        <a:lstStyle/>
        <a:p>
          <a:endParaRPr lang="cs-CZ"/>
        </a:p>
      </dgm:t>
    </dgm:pt>
    <dgm:pt modelId="{23CEF777-ADFE-4F04-89C8-ADDFE5597740}" type="sibTrans" cxnId="{33CD7129-F5B3-43B4-8E4B-DDAB00315EDE}">
      <dgm:prSet/>
      <dgm:spPr/>
      <dgm:t>
        <a:bodyPr/>
        <a:lstStyle/>
        <a:p>
          <a:endParaRPr lang="cs-CZ"/>
        </a:p>
      </dgm:t>
    </dgm:pt>
    <dgm:pt modelId="{E81CD3A7-9B5F-4868-BF01-A488E90B42E0}">
      <dgm:prSet/>
      <dgm:spPr>
        <a:solidFill>
          <a:schemeClr val="bg2">
            <a:lumMod val="50000"/>
          </a:schemeClr>
        </a:solidFill>
      </dgm:spPr>
      <dgm:t>
        <a:bodyPr/>
        <a:lstStyle/>
        <a:p>
          <a:pPr algn="l"/>
          <a:r>
            <a:rPr lang="cs-CZ" dirty="0">
              <a:solidFill>
                <a:sysClr val="windowText" lastClr="000000"/>
              </a:solidFill>
            </a:rPr>
            <a:t>- </a:t>
          </a:r>
          <a:r>
            <a:rPr lang="cs-CZ" b="1" dirty="0">
              <a:solidFill>
                <a:sysClr val="windowText" lastClr="000000"/>
              </a:solidFill>
              <a:latin typeface="Arial" pitchFamily="34" charset="0"/>
              <a:cs typeface="Arial" pitchFamily="34" charset="0"/>
            </a:rPr>
            <a:t>hladká</a:t>
          </a:r>
        </a:p>
        <a:p>
          <a:pPr algn="l"/>
          <a:r>
            <a:rPr lang="cs-CZ" b="1" dirty="0">
              <a:solidFill>
                <a:sysClr val="windowText" lastClr="000000"/>
              </a:solidFill>
              <a:latin typeface="Arial" pitchFamily="34" charset="0"/>
              <a:cs typeface="Arial" pitchFamily="34" charset="0"/>
            </a:rPr>
            <a:t>- závitové otvory</a:t>
          </a:r>
        </a:p>
        <a:p>
          <a:pPr algn="l"/>
          <a:r>
            <a:rPr lang="cs-CZ" b="1" dirty="0">
              <a:solidFill>
                <a:sysClr val="windowText" lastClr="000000"/>
              </a:solidFill>
              <a:latin typeface="Arial" pitchFamily="34" charset="0"/>
              <a:cs typeface="Arial" pitchFamily="34" charset="0"/>
            </a:rPr>
            <a:t>- T- drážky</a:t>
          </a:r>
        </a:p>
      </dgm:t>
    </dgm:pt>
    <dgm:pt modelId="{6AFEBF4A-3982-4FC5-9EE4-48D16385152C}" type="parTrans" cxnId="{5C883725-AAC7-4904-9F8E-F49964D93998}">
      <dgm:prSet/>
      <dgm:spPr/>
      <dgm:t>
        <a:bodyPr/>
        <a:lstStyle/>
        <a:p>
          <a:endParaRPr lang="cs-CZ"/>
        </a:p>
      </dgm:t>
    </dgm:pt>
    <dgm:pt modelId="{50F384C2-96B5-4183-BCF0-B92FFF0EC1BB}" type="sibTrans" cxnId="{5C883725-AAC7-4904-9F8E-F49964D93998}">
      <dgm:prSet/>
      <dgm:spPr/>
      <dgm:t>
        <a:bodyPr/>
        <a:lstStyle/>
        <a:p>
          <a:endParaRPr lang="cs-CZ"/>
        </a:p>
      </dgm:t>
    </dgm:pt>
    <dgm:pt modelId="{69D930CF-3087-464A-8E0E-31D235C8C7AC}">
      <dgm:prSet/>
      <dgm:spPr>
        <a:solidFill>
          <a:schemeClr val="bg2">
            <a:lumMod val="50000"/>
          </a:schemeClr>
        </a:solidFill>
      </dgm:spPr>
      <dgm:t>
        <a:bodyPr/>
        <a:lstStyle/>
        <a:p>
          <a:pPr algn="l"/>
          <a:r>
            <a:rPr lang="cs-CZ" dirty="0">
              <a:solidFill>
                <a:sysClr val="windowText" lastClr="000000"/>
              </a:solidFill>
            </a:rPr>
            <a:t>- </a:t>
          </a:r>
          <a:r>
            <a:rPr lang="cs-CZ" b="1" dirty="0">
              <a:solidFill>
                <a:sysClr val="windowText" lastClr="000000"/>
              </a:solidFill>
              <a:latin typeface="Arial" pitchFamily="34" charset="0"/>
              <a:cs typeface="Arial" pitchFamily="34" charset="0"/>
            </a:rPr>
            <a:t>robot</a:t>
          </a:r>
        </a:p>
        <a:p>
          <a:pPr algn="l"/>
          <a:r>
            <a:rPr lang="cs-CZ" b="1" dirty="0">
              <a:solidFill>
                <a:sysClr val="windowText" lastClr="000000"/>
              </a:solidFill>
              <a:latin typeface="Arial" pitchFamily="34" charset="0"/>
              <a:cs typeface="Arial" pitchFamily="34" charset="0"/>
            </a:rPr>
            <a:t>- otočný</a:t>
          </a:r>
        </a:p>
        <a:p>
          <a:pPr algn="l"/>
          <a:r>
            <a:rPr lang="cs-CZ" b="1" dirty="0">
              <a:solidFill>
                <a:sysClr val="windowText" lastClr="000000"/>
              </a:solidFill>
              <a:latin typeface="Arial" pitchFamily="34" charset="0"/>
              <a:cs typeface="Arial" pitchFamily="34" charset="0"/>
            </a:rPr>
            <a:t>- řetěz</a:t>
          </a:r>
        </a:p>
        <a:p>
          <a:pPr algn="l"/>
          <a:r>
            <a:rPr lang="cs-CZ" b="1" dirty="0">
              <a:solidFill>
                <a:sysClr val="windowText" lastClr="000000"/>
              </a:solidFill>
              <a:latin typeface="Arial" pitchFamily="34" charset="0"/>
              <a:cs typeface="Arial" pitchFamily="34" charset="0"/>
            </a:rPr>
            <a:t>- šroub</a:t>
          </a:r>
        </a:p>
        <a:p>
          <a:pPr algn="l"/>
          <a:r>
            <a:rPr lang="cs-CZ" b="1" dirty="0">
              <a:solidFill>
                <a:sysClr val="windowText" lastClr="000000"/>
              </a:solidFill>
              <a:latin typeface="Arial" pitchFamily="34" charset="0"/>
              <a:cs typeface="Arial" pitchFamily="34" charset="0"/>
            </a:rPr>
            <a:t>- válec</a:t>
          </a:r>
        </a:p>
      </dgm:t>
    </dgm:pt>
    <dgm:pt modelId="{6D871943-D0BB-469F-A8BD-6ED1FF92CB08}" type="parTrans" cxnId="{78DE381F-EE80-47D8-84D3-5DA002018C16}">
      <dgm:prSet/>
      <dgm:spPr/>
      <dgm:t>
        <a:bodyPr/>
        <a:lstStyle/>
        <a:p>
          <a:endParaRPr lang="cs-CZ"/>
        </a:p>
      </dgm:t>
    </dgm:pt>
    <dgm:pt modelId="{1DB0ECB3-2194-42A6-A765-86E13827783A}" type="sibTrans" cxnId="{78DE381F-EE80-47D8-84D3-5DA002018C16}">
      <dgm:prSet/>
      <dgm:spPr/>
      <dgm:t>
        <a:bodyPr/>
        <a:lstStyle/>
        <a:p>
          <a:endParaRPr lang="cs-CZ"/>
        </a:p>
      </dgm:t>
    </dgm:pt>
    <dgm:pt modelId="{1D40FA48-AA5A-48DA-B8B6-5B25AF8D2CC2}">
      <dgm:prSet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cs-CZ" b="1" dirty="0">
              <a:solidFill>
                <a:sysClr val="windowText" lastClr="000000"/>
              </a:solidFill>
            </a:rPr>
            <a:t>upínací základ palety</a:t>
          </a:r>
        </a:p>
      </dgm:t>
    </dgm:pt>
    <dgm:pt modelId="{430DF175-A3D6-40AE-A723-3C5DF9C1039B}" type="parTrans" cxnId="{CE1A4CC9-27AE-4A1E-8D22-FB521BA8082F}">
      <dgm:prSet/>
      <dgm:spPr/>
      <dgm:t>
        <a:bodyPr/>
        <a:lstStyle/>
        <a:p>
          <a:endParaRPr lang="cs-CZ"/>
        </a:p>
      </dgm:t>
    </dgm:pt>
    <dgm:pt modelId="{4714A51C-C319-4B69-A2DB-DA4A648B0149}" type="sibTrans" cxnId="{CE1A4CC9-27AE-4A1E-8D22-FB521BA8082F}">
      <dgm:prSet/>
      <dgm:spPr/>
      <dgm:t>
        <a:bodyPr/>
        <a:lstStyle/>
        <a:p>
          <a:endParaRPr lang="cs-CZ"/>
        </a:p>
      </dgm:t>
    </dgm:pt>
    <dgm:pt modelId="{162AA64E-E092-4FAA-ACEA-830F0F023103}">
      <dgm:prSet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cs-CZ" b="1" dirty="0">
              <a:solidFill>
                <a:sysClr val="windowText" lastClr="000000"/>
              </a:solidFill>
            </a:rPr>
            <a:t>- upínací čepy</a:t>
          </a:r>
        </a:p>
        <a:p>
          <a:r>
            <a:rPr lang="cs-CZ" b="1" dirty="0" smtClean="0">
              <a:solidFill>
                <a:sysClr val="windowText" lastClr="000000"/>
              </a:solidFill>
            </a:rPr>
            <a:t>- T </a:t>
          </a:r>
          <a:r>
            <a:rPr lang="cs-CZ" b="1" dirty="0">
              <a:solidFill>
                <a:sysClr val="windowText" lastClr="000000"/>
              </a:solidFill>
            </a:rPr>
            <a:t>vedení</a:t>
          </a:r>
        </a:p>
        <a:p>
          <a:r>
            <a:rPr lang="cs-CZ" b="1" dirty="0" smtClean="0">
              <a:solidFill>
                <a:sysClr val="windowText" lastClr="000000"/>
              </a:solidFill>
            </a:rPr>
            <a:t>- středící </a:t>
          </a:r>
          <a:r>
            <a:rPr lang="cs-CZ" b="1" dirty="0">
              <a:solidFill>
                <a:sysClr val="windowText" lastClr="000000"/>
              </a:solidFill>
            </a:rPr>
            <a:t>a </a:t>
          </a:r>
          <a:r>
            <a:rPr lang="cs-CZ" b="1" dirty="0" err="1">
              <a:solidFill>
                <a:sysClr val="windowText" lastClr="000000"/>
              </a:solidFill>
            </a:rPr>
            <a:t>unašecí</a:t>
          </a:r>
          <a:r>
            <a:rPr lang="cs-CZ" b="1" dirty="0">
              <a:solidFill>
                <a:sysClr val="windowText" lastClr="000000"/>
              </a:solidFill>
            </a:rPr>
            <a:t> čepy</a:t>
          </a:r>
        </a:p>
      </dgm:t>
    </dgm:pt>
    <dgm:pt modelId="{CD9EFD03-DBAD-4918-BF4B-DF46FDAA27E1}" type="parTrans" cxnId="{F096CE64-EA7F-4413-A597-A719D077E619}">
      <dgm:prSet/>
      <dgm:spPr/>
      <dgm:t>
        <a:bodyPr/>
        <a:lstStyle/>
        <a:p>
          <a:endParaRPr lang="cs-CZ"/>
        </a:p>
      </dgm:t>
    </dgm:pt>
    <dgm:pt modelId="{A654A439-597B-49D3-8E4A-2EE7D804FE2E}" type="sibTrans" cxnId="{F096CE64-EA7F-4413-A597-A719D077E619}">
      <dgm:prSet/>
      <dgm:spPr/>
      <dgm:t>
        <a:bodyPr/>
        <a:lstStyle/>
        <a:p>
          <a:endParaRPr lang="cs-CZ"/>
        </a:p>
      </dgm:t>
    </dgm:pt>
    <dgm:pt modelId="{D31A129A-619D-420E-B3B5-8968B1EB4457}" type="pres">
      <dgm:prSet presAssocID="{EB500E35-D0A9-4D06-920F-EF2279526EF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18F3C51-F256-4149-B2E5-4B43100C40CD}" type="pres">
      <dgm:prSet presAssocID="{30CDC125-BFEC-481F-99D6-5DACBA349814}" presName="hierRoot1" presStyleCnt="0">
        <dgm:presLayoutVars>
          <dgm:hierBranch val="init"/>
        </dgm:presLayoutVars>
      </dgm:prSet>
      <dgm:spPr/>
    </dgm:pt>
    <dgm:pt modelId="{D73E15B8-4C0D-4F00-AFA0-B4C259F148CF}" type="pres">
      <dgm:prSet presAssocID="{30CDC125-BFEC-481F-99D6-5DACBA349814}" presName="rootComposite1" presStyleCnt="0"/>
      <dgm:spPr/>
    </dgm:pt>
    <dgm:pt modelId="{3082A07F-CC9A-4B3F-8C54-1BDF21FFEC8F}" type="pres">
      <dgm:prSet presAssocID="{30CDC125-BFEC-481F-99D6-5DACBA349814}" presName="rootText1" presStyleLbl="node0" presStyleIdx="0" presStyleCnt="1" custScaleX="20587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B6803E2-9A08-47F9-8230-5F4E0EA6857B}" type="pres">
      <dgm:prSet presAssocID="{30CDC125-BFEC-481F-99D6-5DACBA349814}" presName="rootConnector1" presStyleLbl="node1" presStyleIdx="0" presStyleCnt="0"/>
      <dgm:spPr/>
      <dgm:t>
        <a:bodyPr/>
        <a:lstStyle/>
        <a:p>
          <a:endParaRPr lang="cs-CZ"/>
        </a:p>
      </dgm:t>
    </dgm:pt>
    <dgm:pt modelId="{338049B6-156D-45E4-8683-76E6C2ABD442}" type="pres">
      <dgm:prSet presAssocID="{30CDC125-BFEC-481F-99D6-5DACBA349814}" presName="hierChild2" presStyleCnt="0"/>
      <dgm:spPr/>
    </dgm:pt>
    <dgm:pt modelId="{F3B0B9BA-9681-4E16-A1BA-B0EC7FEDA087}" type="pres">
      <dgm:prSet presAssocID="{9EF17690-3B25-40D4-BF67-1D909A874C8F}" presName="Name37" presStyleLbl="parChTrans1D2" presStyleIdx="0" presStyleCnt="4"/>
      <dgm:spPr/>
      <dgm:t>
        <a:bodyPr/>
        <a:lstStyle/>
        <a:p>
          <a:endParaRPr lang="cs-CZ"/>
        </a:p>
      </dgm:t>
    </dgm:pt>
    <dgm:pt modelId="{65D29B59-374C-46CD-8851-095521EDC843}" type="pres">
      <dgm:prSet presAssocID="{556FA7C5-B201-454F-9E9E-93F9A254CD3C}" presName="hierRoot2" presStyleCnt="0">
        <dgm:presLayoutVars>
          <dgm:hierBranch val="init"/>
        </dgm:presLayoutVars>
      </dgm:prSet>
      <dgm:spPr/>
    </dgm:pt>
    <dgm:pt modelId="{60FA9C5B-0D5D-4AC9-A861-AFF78149D08D}" type="pres">
      <dgm:prSet presAssocID="{556FA7C5-B201-454F-9E9E-93F9A254CD3C}" presName="rootComposite" presStyleCnt="0"/>
      <dgm:spPr/>
    </dgm:pt>
    <dgm:pt modelId="{73EEB1D7-C5A5-491F-AEC0-4D92B398DF2C}" type="pres">
      <dgm:prSet presAssocID="{556FA7C5-B201-454F-9E9E-93F9A254CD3C}" presName="rootText" presStyleLbl="node2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E475510-C836-4D6B-BB88-91D7A8793D5E}" type="pres">
      <dgm:prSet presAssocID="{556FA7C5-B201-454F-9E9E-93F9A254CD3C}" presName="rootConnector" presStyleLbl="node2" presStyleIdx="0" presStyleCnt="4"/>
      <dgm:spPr/>
      <dgm:t>
        <a:bodyPr/>
        <a:lstStyle/>
        <a:p>
          <a:endParaRPr lang="cs-CZ"/>
        </a:p>
      </dgm:t>
    </dgm:pt>
    <dgm:pt modelId="{98D89764-19FB-4999-9A01-1B8DD5E3A0A0}" type="pres">
      <dgm:prSet presAssocID="{556FA7C5-B201-454F-9E9E-93F9A254CD3C}" presName="hierChild4" presStyleCnt="0"/>
      <dgm:spPr/>
    </dgm:pt>
    <dgm:pt modelId="{651544EB-4833-47DA-A882-B43E65448D37}" type="pres">
      <dgm:prSet presAssocID="{6AFEBF4A-3982-4FC5-9EE4-48D16385152C}" presName="Name37" presStyleLbl="parChTrans1D3" presStyleIdx="0" presStyleCnt="4"/>
      <dgm:spPr/>
      <dgm:t>
        <a:bodyPr/>
        <a:lstStyle/>
        <a:p>
          <a:endParaRPr lang="cs-CZ"/>
        </a:p>
      </dgm:t>
    </dgm:pt>
    <dgm:pt modelId="{C0A1FD4F-AE19-40DE-9041-AED7CEF3A45C}" type="pres">
      <dgm:prSet presAssocID="{E81CD3A7-9B5F-4868-BF01-A488E90B42E0}" presName="hierRoot2" presStyleCnt="0">
        <dgm:presLayoutVars>
          <dgm:hierBranch val="init"/>
        </dgm:presLayoutVars>
      </dgm:prSet>
      <dgm:spPr/>
    </dgm:pt>
    <dgm:pt modelId="{75D2D5CA-E46E-4B8B-941C-27165C9AAE3A}" type="pres">
      <dgm:prSet presAssocID="{E81CD3A7-9B5F-4868-BF01-A488E90B42E0}" presName="rootComposite" presStyleCnt="0"/>
      <dgm:spPr/>
    </dgm:pt>
    <dgm:pt modelId="{BF2E0FF9-2241-4421-9BF2-746FB0A257E5}" type="pres">
      <dgm:prSet presAssocID="{E81CD3A7-9B5F-4868-BF01-A488E90B42E0}" presName="rootText" presStyleLbl="node3" presStyleIdx="0" presStyleCnt="4" custScaleY="13692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88F783B-56C5-4C5E-AA0D-483BD8CC52E8}" type="pres">
      <dgm:prSet presAssocID="{E81CD3A7-9B5F-4868-BF01-A488E90B42E0}" presName="rootConnector" presStyleLbl="node3" presStyleIdx="0" presStyleCnt="4"/>
      <dgm:spPr/>
      <dgm:t>
        <a:bodyPr/>
        <a:lstStyle/>
        <a:p>
          <a:endParaRPr lang="cs-CZ"/>
        </a:p>
      </dgm:t>
    </dgm:pt>
    <dgm:pt modelId="{0797C1B6-C134-49EC-891E-BF61711AEDD5}" type="pres">
      <dgm:prSet presAssocID="{E81CD3A7-9B5F-4868-BF01-A488E90B42E0}" presName="hierChild4" presStyleCnt="0"/>
      <dgm:spPr/>
    </dgm:pt>
    <dgm:pt modelId="{83211908-5D1C-413D-9EB1-5D16B2A356B0}" type="pres">
      <dgm:prSet presAssocID="{E81CD3A7-9B5F-4868-BF01-A488E90B42E0}" presName="hierChild5" presStyleCnt="0"/>
      <dgm:spPr/>
    </dgm:pt>
    <dgm:pt modelId="{5F84921A-0466-4CE4-9B6F-FD4BAD082AEC}" type="pres">
      <dgm:prSet presAssocID="{556FA7C5-B201-454F-9E9E-93F9A254CD3C}" presName="hierChild5" presStyleCnt="0"/>
      <dgm:spPr/>
    </dgm:pt>
    <dgm:pt modelId="{967DC3EE-ACA8-44F1-AEC4-E942AABD3AC1}" type="pres">
      <dgm:prSet presAssocID="{70766296-2BF1-403D-A9D8-D6EF32D7C198}" presName="Name37" presStyleLbl="parChTrans1D2" presStyleIdx="1" presStyleCnt="4"/>
      <dgm:spPr/>
      <dgm:t>
        <a:bodyPr/>
        <a:lstStyle/>
        <a:p>
          <a:endParaRPr lang="cs-CZ"/>
        </a:p>
      </dgm:t>
    </dgm:pt>
    <dgm:pt modelId="{0FD812E8-805C-44AE-A0A2-9B7964C86FCB}" type="pres">
      <dgm:prSet presAssocID="{06650059-898A-4E54-95F1-93DA490FDA27}" presName="hierRoot2" presStyleCnt="0">
        <dgm:presLayoutVars>
          <dgm:hierBranch val="init"/>
        </dgm:presLayoutVars>
      </dgm:prSet>
      <dgm:spPr/>
    </dgm:pt>
    <dgm:pt modelId="{65A45201-7723-4DA8-9198-DF6584CA644C}" type="pres">
      <dgm:prSet presAssocID="{06650059-898A-4E54-95F1-93DA490FDA27}" presName="rootComposite" presStyleCnt="0"/>
      <dgm:spPr/>
    </dgm:pt>
    <dgm:pt modelId="{E263D1A8-A0D2-48EA-8E4A-EAA224D7B1B8}" type="pres">
      <dgm:prSet presAssocID="{06650059-898A-4E54-95F1-93DA490FDA27}" presName="rootText" presStyleLbl="node2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35714A1-9D18-4C3C-A53A-D27CD87C08E2}" type="pres">
      <dgm:prSet presAssocID="{06650059-898A-4E54-95F1-93DA490FDA27}" presName="rootConnector" presStyleLbl="node2" presStyleIdx="1" presStyleCnt="4"/>
      <dgm:spPr/>
      <dgm:t>
        <a:bodyPr/>
        <a:lstStyle/>
        <a:p>
          <a:endParaRPr lang="cs-CZ"/>
        </a:p>
      </dgm:t>
    </dgm:pt>
    <dgm:pt modelId="{56E103D2-BE7C-4E41-8691-F94A945B6EE0}" type="pres">
      <dgm:prSet presAssocID="{06650059-898A-4E54-95F1-93DA490FDA27}" presName="hierChild4" presStyleCnt="0"/>
      <dgm:spPr/>
    </dgm:pt>
    <dgm:pt modelId="{C3A8503B-DAD5-4954-BEE7-F700DE81EA46}" type="pres">
      <dgm:prSet presAssocID="{6D871943-D0BB-469F-A8BD-6ED1FF92CB08}" presName="Name37" presStyleLbl="parChTrans1D3" presStyleIdx="1" presStyleCnt="4"/>
      <dgm:spPr/>
      <dgm:t>
        <a:bodyPr/>
        <a:lstStyle/>
        <a:p>
          <a:endParaRPr lang="cs-CZ"/>
        </a:p>
      </dgm:t>
    </dgm:pt>
    <dgm:pt modelId="{05777A55-9730-4064-A7DF-37ACB67CF3F4}" type="pres">
      <dgm:prSet presAssocID="{69D930CF-3087-464A-8E0E-31D235C8C7AC}" presName="hierRoot2" presStyleCnt="0">
        <dgm:presLayoutVars>
          <dgm:hierBranch val="init"/>
        </dgm:presLayoutVars>
      </dgm:prSet>
      <dgm:spPr/>
    </dgm:pt>
    <dgm:pt modelId="{74C86FD1-C6BE-4785-928D-59E4A6100E7B}" type="pres">
      <dgm:prSet presAssocID="{69D930CF-3087-464A-8E0E-31D235C8C7AC}" presName="rootComposite" presStyleCnt="0"/>
      <dgm:spPr/>
    </dgm:pt>
    <dgm:pt modelId="{93E0470A-DBFB-47EF-9AAC-C99E4B915C61}" type="pres">
      <dgm:prSet presAssocID="{69D930CF-3087-464A-8E0E-31D235C8C7AC}" presName="rootText" presStyleLbl="node3" presStyleIdx="1" presStyleCnt="4" custScaleY="238259" custLinFactNeighborX="-7880" custLinFactNeighborY="-362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8102D09-F3FB-4F89-BA1D-3345D3D6663C}" type="pres">
      <dgm:prSet presAssocID="{69D930CF-3087-464A-8E0E-31D235C8C7AC}" presName="rootConnector" presStyleLbl="node3" presStyleIdx="1" presStyleCnt="4"/>
      <dgm:spPr/>
      <dgm:t>
        <a:bodyPr/>
        <a:lstStyle/>
        <a:p>
          <a:endParaRPr lang="cs-CZ"/>
        </a:p>
      </dgm:t>
    </dgm:pt>
    <dgm:pt modelId="{AB019FCF-185C-4EB7-AB1E-A28321C928E5}" type="pres">
      <dgm:prSet presAssocID="{69D930CF-3087-464A-8E0E-31D235C8C7AC}" presName="hierChild4" presStyleCnt="0"/>
      <dgm:spPr/>
    </dgm:pt>
    <dgm:pt modelId="{AE8886D8-E6A5-4FE6-A227-64945F75DE4F}" type="pres">
      <dgm:prSet presAssocID="{69D930CF-3087-464A-8E0E-31D235C8C7AC}" presName="hierChild5" presStyleCnt="0"/>
      <dgm:spPr/>
    </dgm:pt>
    <dgm:pt modelId="{246471CB-D34E-43F5-B4FA-7A39336E346B}" type="pres">
      <dgm:prSet presAssocID="{06650059-898A-4E54-95F1-93DA490FDA27}" presName="hierChild5" presStyleCnt="0"/>
      <dgm:spPr/>
    </dgm:pt>
    <dgm:pt modelId="{AEDBBD2D-D444-466A-B1A0-F372135DA364}" type="pres">
      <dgm:prSet presAssocID="{88C6D057-779C-49A1-936A-FA32FB58A2D4}" presName="Name37" presStyleLbl="parChTrans1D2" presStyleIdx="2" presStyleCnt="4"/>
      <dgm:spPr/>
      <dgm:t>
        <a:bodyPr/>
        <a:lstStyle/>
        <a:p>
          <a:endParaRPr lang="cs-CZ"/>
        </a:p>
      </dgm:t>
    </dgm:pt>
    <dgm:pt modelId="{3BD3A515-EE17-46AA-8E4A-44E4C3E3F0C2}" type="pres">
      <dgm:prSet presAssocID="{7A504667-B6A2-415F-AEE9-120212A504AB}" presName="hierRoot2" presStyleCnt="0">
        <dgm:presLayoutVars>
          <dgm:hierBranch val="init"/>
        </dgm:presLayoutVars>
      </dgm:prSet>
      <dgm:spPr/>
    </dgm:pt>
    <dgm:pt modelId="{E6918768-A9CB-463F-BC40-F159210190A3}" type="pres">
      <dgm:prSet presAssocID="{7A504667-B6A2-415F-AEE9-120212A504AB}" presName="rootComposite" presStyleCnt="0"/>
      <dgm:spPr/>
    </dgm:pt>
    <dgm:pt modelId="{EF7D1168-3746-4153-9F6B-1988FC756A5C}" type="pres">
      <dgm:prSet presAssocID="{7A504667-B6A2-415F-AEE9-120212A504AB}" presName="rootText" presStyleLbl="node2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99BF25D-FA2A-4F8A-982C-3BAC5E245E47}" type="pres">
      <dgm:prSet presAssocID="{7A504667-B6A2-415F-AEE9-120212A504AB}" presName="rootConnector" presStyleLbl="node2" presStyleIdx="2" presStyleCnt="4"/>
      <dgm:spPr/>
      <dgm:t>
        <a:bodyPr/>
        <a:lstStyle/>
        <a:p>
          <a:endParaRPr lang="cs-CZ"/>
        </a:p>
      </dgm:t>
    </dgm:pt>
    <dgm:pt modelId="{9059FB96-48FD-4F6B-904D-94AE1183C647}" type="pres">
      <dgm:prSet presAssocID="{7A504667-B6A2-415F-AEE9-120212A504AB}" presName="hierChild4" presStyleCnt="0"/>
      <dgm:spPr/>
    </dgm:pt>
    <dgm:pt modelId="{BCDE334F-C64D-4065-AD00-9710A73B4A11}" type="pres">
      <dgm:prSet presAssocID="{B497CB53-6D57-4985-A350-1796F9BCF7FC}" presName="Name37" presStyleLbl="parChTrans1D3" presStyleIdx="2" presStyleCnt="4"/>
      <dgm:spPr/>
      <dgm:t>
        <a:bodyPr/>
        <a:lstStyle/>
        <a:p>
          <a:endParaRPr lang="cs-CZ"/>
        </a:p>
      </dgm:t>
    </dgm:pt>
    <dgm:pt modelId="{DA2289E1-974B-484A-AB28-72BB7ECAD2A5}" type="pres">
      <dgm:prSet presAssocID="{20F29165-5FB3-410B-A78F-373CD70AB756}" presName="hierRoot2" presStyleCnt="0">
        <dgm:presLayoutVars>
          <dgm:hierBranch val="init"/>
        </dgm:presLayoutVars>
      </dgm:prSet>
      <dgm:spPr/>
    </dgm:pt>
    <dgm:pt modelId="{FE814259-9B12-4F97-AB83-EFEBEDB1C06E}" type="pres">
      <dgm:prSet presAssocID="{20F29165-5FB3-410B-A78F-373CD70AB756}" presName="rootComposite" presStyleCnt="0"/>
      <dgm:spPr/>
    </dgm:pt>
    <dgm:pt modelId="{F4FA760B-547E-46A9-AC9D-98656309BFEE}" type="pres">
      <dgm:prSet presAssocID="{20F29165-5FB3-410B-A78F-373CD70AB756}" presName="rootText" presStyleLbl="node3" presStyleIdx="2" presStyleCnt="4" custScaleY="143241" custLinFactNeighborX="-3308" custLinFactNeighborY="516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EDA2336-918A-4565-8D85-2D5C1E22FCF4}" type="pres">
      <dgm:prSet presAssocID="{20F29165-5FB3-410B-A78F-373CD70AB756}" presName="rootConnector" presStyleLbl="node3" presStyleIdx="2" presStyleCnt="4"/>
      <dgm:spPr/>
      <dgm:t>
        <a:bodyPr/>
        <a:lstStyle/>
        <a:p>
          <a:endParaRPr lang="cs-CZ"/>
        </a:p>
      </dgm:t>
    </dgm:pt>
    <dgm:pt modelId="{5BF0C915-E3CB-4AFB-8CA3-025A685A1791}" type="pres">
      <dgm:prSet presAssocID="{20F29165-5FB3-410B-A78F-373CD70AB756}" presName="hierChild4" presStyleCnt="0"/>
      <dgm:spPr/>
    </dgm:pt>
    <dgm:pt modelId="{F8CB18F4-98EB-4605-B8A8-E755BD7E01F2}" type="pres">
      <dgm:prSet presAssocID="{20F29165-5FB3-410B-A78F-373CD70AB756}" presName="hierChild5" presStyleCnt="0"/>
      <dgm:spPr/>
    </dgm:pt>
    <dgm:pt modelId="{7BB2E206-0354-4DC0-A45F-991BB20DD8A9}" type="pres">
      <dgm:prSet presAssocID="{7A504667-B6A2-415F-AEE9-120212A504AB}" presName="hierChild5" presStyleCnt="0"/>
      <dgm:spPr/>
    </dgm:pt>
    <dgm:pt modelId="{C6FEAEE1-357A-4A71-9AE5-E48155D0E002}" type="pres">
      <dgm:prSet presAssocID="{430DF175-A3D6-40AE-A723-3C5DF9C1039B}" presName="Name37" presStyleLbl="parChTrans1D2" presStyleIdx="3" presStyleCnt="4"/>
      <dgm:spPr/>
      <dgm:t>
        <a:bodyPr/>
        <a:lstStyle/>
        <a:p>
          <a:endParaRPr lang="cs-CZ"/>
        </a:p>
      </dgm:t>
    </dgm:pt>
    <dgm:pt modelId="{CB11A5B4-18F3-4034-9C53-86C77868533B}" type="pres">
      <dgm:prSet presAssocID="{1D40FA48-AA5A-48DA-B8B6-5B25AF8D2CC2}" presName="hierRoot2" presStyleCnt="0">
        <dgm:presLayoutVars>
          <dgm:hierBranch val="init"/>
        </dgm:presLayoutVars>
      </dgm:prSet>
      <dgm:spPr/>
    </dgm:pt>
    <dgm:pt modelId="{01186B13-67E2-434C-83E0-EBAFFC6A78A1}" type="pres">
      <dgm:prSet presAssocID="{1D40FA48-AA5A-48DA-B8B6-5B25AF8D2CC2}" presName="rootComposite" presStyleCnt="0"/>
      <dgm:spPr/>
    </dgm:pt>
    <dgm:pt modelId="{13CE630B-4D31-4C4D-ACED-115006BAEA62}" type="pres">
      <dgm:prSet presAssocID="{1D40FA48-AA5A-48DA-B8B6-5B25AF8D2CC2}" presName="rootText" presStyleLbl="node2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65D9DB4-32E2-4DCE-9ADB-60F5EBD8AF76}" type="pres">
      <dgm:prSet presAssocID="{1D40FA48-AA5A-48DA-B8B6-5B25AF8D2CC2}" presName="rootConnector" presStyleLbl="node2" presStyleIdx="3" presStyleCnt="4"/>
      <dgm:spPr/>
      <dgm:t>
        <a:bodyPr/>
        <a:lstStyle/>
        <a:p>
          <a:endParaRPr lang="cs-CZ"/>
        </a:p>
      </dgm:t>
    </dgm:pt>
    <dgm:pt modelId="{F33880A6-E230-4B73-8C23-ED36A3022843}" type="pres">
      <dgm:prSet presAssocID="{1D40FA48-AA5A-48DA-B8B6-5B25AF8D2CC2}" presName="hierChild4" presStyleCnt="0"/>
      <dgm:spPr/>
    </dgm:pt>
    <dgm:pt modelId="{3F7AB234-4F84-4B8F-A9A6-9D452C4FDB4F}" type="pres">
      <dgm:prSet presAssocID="{CD9EFD03-DBAD-4918-BF4B-DF46FDAA27E1}" presName="Name37" presStyleLbl="parChTrans1D3" presStyleIdx="3" presStyleCnt="4"/>
      <dgm:spPr/>
      <dgm:t>
        <a:bodyPr/>
        <a:lstStyle/>
        <a:p>
          <a:endParaRPr lang="cs-CZ"/>
        </a:p>
      </dgm:t>
    </dgm:pt>
    <dgm:pt modelId="{00C92017-73E4-47C2-AB35-D5E160EF9E7F}" type="pres">
      <dgm:prSet presAssocID="{162AA64E-E092-4FAA-ACEA-830F0F023103}" presName="hierRoot2" presStyleCnt="0">
        <dgm:presLayoutVars>
          <dgm:hierBranch val="init"/>
        </dgm:presLayoutVars>
      </dgm:prSet>
      <dgm:spPr/>
    </dgm:pt>
    <dgm:pt modelId="{B5CD67CA-35A7-49B2-A6C2-B7FA39FCF1C3}" type="pres">
      <dgm:prSet presAssocID="{162AA64E-E092-4FAA-ACEA-830F0F023103}" presName="rootComposite" presStyleCnt="0"/>
      <dgm:spPr/>
    </dgm:pt>
    <dgm:pt modelId="{BD867BED-8D48-4EB2-86E7-E8085CE26686}" type="pres">
      <dgm:prSet presAssocID="{162AA64E-E092-4FAA-ACEA-830F0F023103}" presName="rootText" presStyleLbl="node3" presStyleIdx="3" presStyleCnt="4" custScaleY="25946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855D560-A1B0-4E36-A9E4-FCED4E6A88D3}" type="pres">
      <dgm:prSet presAssocID="{162AA64E-E092-4FAA-ACEA-830F0F023103}" presName="rootConnector" presStyleLbl="node3" presStyleIdx="3" presStyleCnt="4"/>
      <dgm:spPr/>
      <dgm:t>
        <a:bodyPr/>
        <a:lstStyle/>
        <a:p>
          <a:endParaRPr lang="cs-CZ"/>
        </a:p>
      </dgm:t>
    </dgm:pt>
    <dgm:pt modelId="{FB5344EB-25CF-48F8-93AE-FF8567039324}" type="pres">
      <dgm:prSet presAssocID="{162AA64E-E092-4FAA-ACEA-830F0F023103}" presName="hierChild4" presStyleCnt="0"/>
      <dgm:spPr/>
    </dgm:pt>
    <dgm:pt modelId="{58511BC9-400A-406B-9E36-ABAA66B7D799}" type="pres">
      <dgm:prSet presAssocID="{162AA64E-E092-4FAA-ACEA-830F0F023103}" presName="hierChild5" presStyleCnt="0"/>
      <dgm:spPr/>
    </dgm:pt>
    <dgm:pt modelId="{F190780D-D35A-4EA9-B932-FBDC01D775C2}" type="pres">
      <dgm:prSet presAssocID="{1D40FA48-AA5A-48DA-B8B6-5B25AF8D2CC2}" presName="hierChild5" presStyleCnt="0"/>
      <dgm:spPr/>
    </dgm:pt>
    <dgm:pt modelId="{D6D6CA5C-B148-4A20-8F63-AFF759DBC834}" type="pres">
      <dgm:prSet presAssocID="{30CDC125-BFEC-481F-99D6-5DACBA349814}" presName="hierChild3" presStyleCnt="0"/>
      <dgm:spPr/>
    </dgm:pt>
  </dgm:ptLst>
  <dgm:cxnLst>
    <dgm:cxn modelId="{2E369D16-FCB2-4E09-8724-372A90D14715}" type="presOf" srcId="{69D930CF-3087-464A-8E0E-31D235C8C7AC}" destId="{93E0470A-DBFB-47EF-9AAC-C99E4B915C61}" srcOrd="0" destOrd="0" presId="urn:microsoft.com/office/officeart/2005/8/layout/orgChart1"/>
    <dgm:cxn modelId="{CE1A4CC9-27AE-4A1E-8D22-FB521BA8082F}" srcId="{30CDC125-BFEC-481F-99D6-5DACBA349814}" destId="{1D40FA48-AA5A-48DA-B8B6-5B25AF8D2CC2}" srcOrd="3" destOrd="0" parTransId="{430DF175-A3D6-40AE-A723-3C5DF9C1039B}" sibTransId="{4714A51C-C319-4B69-A2DB-DA4A648B0149}"/>
    <dgm:cxn modelId="{6D1C5C12-7A9F-411A-BEA3-384A865B64D7}" type="presOf" srcId="{B497CB53-6D57-4985-A350-1796F9BCF7FC}" destId="{BCDE334F-C64D-4065-AD00-9710A73B4A11}" srcOrd="0" destOrd="0" presId="urn:microsoft.com/office/officeart/2005/8/layout/orgChart1"/>
    <dgm:cxn modelId="{FF9AAC77-0727-4A03-90F1-0E6867C6EB7F}" type="presOf" srcId="{9EF17690-3B25-40D4-BF67-1D909A874C8F}" destId="{F3B0B9BA-9681-4E16-A1BA-B0EC7FEDA087}" srcOrd="0" destOrd="0" presId="urn:microsoft.com/office/officeart/2005/8/layout/orgChart1"/>
    <dgm:cxn modelId="{0FEA2667-B866-4FCB-8EC2-9989AF9CDBD9}" type="presOf" srcId="{69D930CF-3087-464A-8E0E-31D235C8C7AC}" destId="{08102D09-F3FB-4F89-BA1D-3345D3D6663C}" srcOrd="1" destOrd="0" presId="urn:microsoft.com/office/officeart/2005/8/layout/orgChart1"/>
    <dgm:cxn modelId="{8B05E41A-0B27-4020-9477-4B74FB572AD3}" type="presOf" srcId="{1D40FA48-AA5A-48DA-B8B6-5B25AF8D2CC2}" destId="{565D9DB4-32E2-4DCE-9ADB-60F5EBD8AF76}" srcOrd="1" destOrd="0" presId="urn:microsoft.com/office/officeart/2005/8/layout/orgChart1"/>
    <dgm:cxn modelId="{080D8E0C-1495-4CA4-9962-B17FC36F4260}" srcId="{30CDC125-BFEC-481F-99D6-5DACBA349814}" destId="{06650059-898A-4E54-95F1-93DA490FDA27}" srcOrd="1" destOrd="0" parTransId="{70766296-2BF1-403D-A9D8-D6EF32D7C198}" sibTransId="{67946684-D87C-4C7E-8CA8-E21198179A7C}"/>
    <dgm:cxn modelId="{7B30F17F-3F47-4DA4-AFE9-F3879D7D60DD}" type="presOf" srcId="{7A504667-B6A2-415F-AEE9-120212A504AB}" destId="{EF7D1168-3746-4153-9F6B-1988FC756A5C}" srcOrd="0" destOrd="0" presId="urn:microsoft.com/office/officeart/2005/8/layout/orgChart1"/>
    <dgm:cxn modelId="{32EA3561-0DBD-4911-9B9E-F93DF8A3A762}" type="presOf" srcId="{6AFEBF4A-3982-4FC5-9EE4-48D16385152C}" destId="{651544EB-4833-47DA-A882-B43E65448D37}" srcOrd="0" destOrd="0" presId="urn:microsoft.com/office/officeart/2005/8/layout/orgChart1"/>
    <dgm:cxn modelId="{C821BC7C-99E9-4A2B-AF0A-A87854002323}" type="presOf" srcId="{30CDC125-BFEC-481F-99D6-5DACBA349814}" destId="{3082A07F-CC9A-4B3F-8C54-1BDF21FFEC8F}" srcOrd="0" destOrd="0" presId="urn:microsoft.com/office/officeart/2005/8/layout/orgChart1"/>
    <dgm:cxn modelId="{EEAFBE6B-D5ED-482A-9160-A4060FED0FBC}" type="presOf" srcId="{6D871943-D0BB-469F-A8BD-6ED1FF92CB08}" destId="{C3A8503B-DAD5-4954-BEE7-F700DE81EA46}" srcOrd="0" destOrd="0" presId="urn:microsoft.com/office/officeart/2005/8/layout/orgChart1"/>
    <dgm:cxn modelId="{5891639A-4696-4163-B9F9-0F913D8D97F6}" type="presOf" srcId="{E81CD3A7-9B5F-4868-BF01-A488E90B42E0}" destId="{BF2E0FF9-2241-4421-9BF2-746FB0A257E5}" srcOrd="0" destOrd="0" presId="urn:microsoft.com/office/officeart/2005/8/layout/orgChart1"/>
    <dgm:cxn modelId="{22CFFE56-587F-4A4D-A704-C2F2CFA2E220}" type="presOf" srcId="{30CDC125-BFEC-481F-99D6-5DACBA349814}" destId="{9B6803E2-9A08-47F9-8230-5F4E0EA6857B}" srcOrd="1" destOrd="0" presId="urn:microsoft.com/office/officeart/2005/8/layout/orgChart1"/>
    <dgm:cxn modelId="{5C883725-AAC7-4904-9F8E-F49964D93998}" srcId="{556FA7C5-B201-454F-9E9E-93F9A254CD3C}" destId="{E81CD3A7-9B5F-4868-BF01-A488E90B42E0}" srcOrd="0" destOrd="0" parTransId="{6AFEBF4A-3982-4FC5-9EE4-48D16385152C}" sibTransId="{50F384C2-96B5-4183-BCF0-B92FFF0EC1BB}"/>
    <dgm:cxn modelId="{4A7B57C4-BD6B-4EC7-94C8-579788CC6542}" srcId="{EB500E35-D0A9-4D06-920F-EF2279526EFB}" destId="{30CDC125-BFEC-481F-99D6-5DACBA349814}" srcOrd="0" destOrd="0" parTransId="{4D439BA3-6506-48CF-8B02-BD24BE565ABE}" sibTransId="{DAB93B8E-CA46-49D9-A525-DF7124EDAD5A}"/>
    <dgm:cxn modelId="{60B030AB-F20A-49AB-8B52-EA6A6488590F}" type="presOf" srcId="{556FA7C5-B201-454F-9E9E-93F9A254CD3C}" destId="{73EEB1D7-C5A5-491F-AEC0-4D92B398DF2C}" srcOrd="0" destOrd="0" presId="urn:microsoft.com/office/officeart/2005/8/layout/orgChart1"/>
    <dgm:cxn modelId="{8058D6CF-D0ED-438B-ADB5-3E3AEC0935BC}" type="presOf" srcId="{EB500E35-D0A9-4D06-920F-EF2279526EFB}" destId="{D31A129A-619D-420E-B3B5-8968B1EB4457}" srcOrd="0" destOrd="0" presId="urn:microsoft.com/office/officeart/2005/8/layout/orgChart1"/>
    <dgm:cxn modelId="{3254947D-6AB4-4840-97F1-F32A918E8AFE}" srcId="{30CDC125-BFEC-481F-99D6-5DACBA349814}" destId="{556FA7C5-B201-454F-9E9E-93F9A254CD3C}" srcOrd="0" destOrd="0" parTransId="{9EF17690-3B25-40D4-BF67-1D909A874C8F}" sibTransId="{84D4ED9A-1E8E-4509-BB7E-F64B49B90F60}"/>
    <dgm:cxn modelId="{5C06F59B-5B50-4F43-940B-498189C4E6FF}" type="presOf" srcId="{20F29165-5FB3-410B-A78F-373CD70AB756}" destId="{2EDA2336-918A-4565-8D85-2D5C1E22FCF4}" srcOrd="1" destOrd="0" presId="urn:microsoft.com/office/officeart/2005/8/layout/orgChart1"/>
    <dgm:cxn modelId="{FE59C2A7-71EA-49C0-85FB-ABF85C2824A8}" type="presOf" srcId="{70766296-2BF1-403D-A9D8-D6EF32D7C198}" destId="{967DC3EE-ACA8-44F1-AEC4-E942AABD3AC1}" srcOrd="0" destOrd="0" presId="urn:microsoft.com/office/officeart/2005/8/layout/orgChart1"/>
    <dgm:cxn modelId="{D86A1767-7FE8-4DE5-975E-E3BBB7899CC0}" type="presOf" srcId="{88C6D057-779C-49A1-936A-FA32FB58A2D4}" destId="{AEDBBD2D-D444-466A-B1A0-F372135DA364}" srcOrd="0" destOrd="0" presId="urn:microsoft.com/office/officeart/2005/8/layout/orgChart1"/>
    <dgm:cxn modelId="{33CD7129-F5B3-43B4-8E4B-DDAB00315EDE}" srcId="{7A504667-B6A2-415F-AEE9-120212A504AB}" destId="{20F29165-5FB3-410B-A78F-373CD70AB756}" srcOrd="0" destOrd="0" parTransId="{B497CB53-6D57-4985-A350-1796F9BCF7FC}" sibTransId="{23CEF777-ADFE-4F04-89C8-ADDFE5597740}"/>
    <dgm:cxn modelId="{26A579C8-B711-440A-9DAB-174D4CA301AC}" type="presOf" srcId="{E81CD3A7-9B5F-4868-BF01-A488E90B42E0}" destId="{C88F783B-56C5-4C5E-AA0D-483BD8CC52E8}" srcOrd="1" destOrd="0" presId="urn:microsoft.com/office/officeart/2005/8/layout/orgChart1"/>
    <dgm:cxn modelId="{CA206880-7C63-46EB-8849-06A78E24AE35}" type="presOf" srcId="{06650059-898A-4E54-95F1-93DA490FDA27}" destId="{635714A1-9D18-4C3C-A53A-D27CD87C08E2}" srcOrd="1" destOrd="0" presId="urn:microsoft.com/office/officeart/2005/8/layout/orgChart1"/>
    <dgm:cxn modelId="{7A4CB75A-5DC3-4ADA-930C-FD262B9E6C5B}" type="presOf" srcId="{7A504667-B6A2-415F-AEE9-120212A504AB}" destId="{A99BF25D-FA2A-4F8A-982C-3BAC5E245E47}" srcOrd="1" destOrd="0" presId="urn:microsoft.com/office/officeart/2005/8/layout/orgChart1"/>
    <dgm:cxn modelId="{A015918C-61E3-453D-B9E0-B9A9FE4A14A6}" type="presOf" srcId="{20F29165-5FB3-410B-A78F-373CD70AB756}" destId="{F4FA760B-547E-46A9-AC9D-98656309BFEE}" srcOrd="0" destOrd="0" presId="urn:microsoft.com/office/officeart/2005/8/layout/orgChart1"/>
    <dgm:cxn modelId="{046EBE3F-1290-418C-BE0A-831BA803375C}" type="presOf" srcId="{162AA64E-E092-4FAA-ACEA-830F0F023103}" destId="{6855D560-A1B0-4E36-A9E4-FCED4E6A88D3}" srcOrd="1" destOrd="0" presId="urn:microsoft.com/office/officeart/2005/8/layout/orgChart1"/>
    <dgm:cxn modelId="{F096CE64-EA7F-4413-A597-A719D077E619}" srcId="{1D40FA48-AA5A-48DA-B8B6-5B25AF8D2CC2}" destId="{162AA64E-E092-4FAA-ACEA-830F0F023103}" srcOrd="0" destOrd="0" parTransId="{CD9EFD03-DBAD-4918-BF4B-DF46FDAA27E1}" sibTransId="{A654A439-597B-49D3-8E4A-2EE7D804FE2E}"/>
    <dgm:cxn modelId="{F138ED96-87D7-46B0-BF1B-04A0FD5EF683}" srcId="{30CDC125-BFEC-481F-99D6-5DACBA349814}" destId="{7A504667-B6A2-415F-AEE9-120212A504AB}" srcOrd="2" destOrd="0" parTransId="{88C6D057-779C-49A1-936A-FA32FB58A2D4}" sibTransId="{091C8DAD-564A-44E2-A2A9-290836623F78}"/>
    <dgm:cxn modelId="{49B84A31-8370-47E7-8F72-D5723775F865}" type="presOf" srcId="{430DF175-A3D6-40AE-A723-3C5DF9C1039B}" destId="{C6FEAEE1-357A-4A71-9AE5-E48155D0E002}" srcOrd="0" destOrd="0" presId="urn:microsoft.com/office/officeart/2005/8/layout/orgChart1"/>
    <dgm:cxn modelId="{D44A26EF-EFC6-4143-84CF-4BFB2F97C08A}" type="presOf" srcId="{556FA7C5-B201-454F-9E9E-93F9A254CD3C}" destId="{BE475510-C836-4D6B-BB88-91D7A8793D5E}" srcOrd="1" destOrd="0" presId="urn:microsoft.com/office/officeart/2005/8/layout/orgChart1"/>
    <dgm:cxn modelId="{A76EFBF7-EC78-4AF2-8855-0F8899C898D4}" type="presOf" srcId="{162AA64E-E092-4FAA-ACEA-830F0F023103}" destId="{BD867BED-8D48-4EB2-86E7-E8085CE26686}" srcOrd="0" destOrd="0" presId="urn:microsoft.com/office/officeart/2005/8/layout/orgChart1"/>
    <dgm:cxn modelId="{01F2D22C-AF40-4798-AC5A-EE5094F21AD2}" type="presOf" srcId="{06650059-898A-4E54-95F1-93DA490FDA27}" destId="{E263D1A8-A0D2-48EA-8E4A-EAA224D7B1B8}" srcOrd="0" destOrd="0" presId="urn:microsoft.com/office/officeart/2005/8/layout/orgChart1"/>
    <dgm:cxn modelId="{85E319ED-3C38-45A1-9924-02C5285087FC}" type="presOf" srcId="{CD9EFD03-DBAD-4918-BF4B-DF46FDAA27E1}" destId="{3F7AB234-4F84-4B8F-A9A6-9D452C4FDB4F}" srcOrd="0" destOrd="0" presId="urn:microsoft.com/office/officeart/2005/8/layout/orgChart1"/>
    <dgm:cxn modelId="{D3E363F7-665E-449C-96AD-665A0898F509}" type="presOf" srcId="{1D40FA48-AA5A-48DA-B8B6-5B25AF8D2CC2}" destId="{13CE630B-4D31-4C4D-ACED-115006BAEA62}" srcOrd="0" destOrd="0" presId="urn:microsoft.com/office/officeart/2005/8/layout/orgChart1"/>
    <dgm:cxn modelId="{78DE381F-EE80-47D8-84D3-5DA002018C16}" srcId="{06650059-898A-4E54-95F1-93DA490FDA27}" destId="{69D930CF-3087-464A-8E0E-31D235C8C7AC}" srcOrd="0" destOrd="0" parTransId="{6D871943-D0BB-469F-A8BD-6ED1FF92CB08}" sibTransId="{1DB0ECB3-2194-42A6-A765-86E13827783A}"/>
    <dgm:cxn modelId="{7088A0CC-FBEC-4348-886C-BE6F09D486C0}" type="presParOf" srcId="{D31A129A-619D-420E-B3B5-8968B1EB4457}" destId="{A18F3C51-F256-4149-B2E5-4B43100C40CD}" srcOrd="0" destOrd="0" presId="urn:microsoft.com/office/officeart/2005/8/layout/orgChart1"/>
    <dgm:cxn modelId="{505AC225-BE96-42B6-A19A-DF186B2B76BE}" type="presParOf" srcId="{A18F3C51-F256-4149-B2E5-4B43100C40CD}" destId="{D73E15B8-4C0D-4F00-AFA0-B4C259F148CF}" srcOrd="0" destOrd="0" presId="urn:microsoft.com/office/officeart/2005/8/layout/orgChart1"/>
    <dgm:cxn modelId="{884CFA73-A0E0-447C-82E1-3296C1ECD848}" type="presParOf" srcId="{D73E15B8-4C0D-4F00-AFA0-B4C259F148CF}" destId="{3082A07F-CC9A-4B3F-8C54-1BDF21FFEC8F}" srcOrd="0" destOrd="0" presId="urn:microsoft.com/office/officeart/2005/8/layout/orgChart1"/>
    <dgm:cxn modelId="{AB41C36F-1F5B-4F0D-A784-409FD89116F0}" type="presParOf" srcId="{D73E15B8-4C0D-4F00-AFA0-B4C259F148CF}" destId="{9B6803E2-9A08-47F9-8230-5F4E0EA6857B}" srcOrd="1" destOrd="0" presId="urn:microsoft.com/office/officeart/2005/8/layout/orgChart1"/>
    <dgm:cxn modelId="{E266F7F5-8B12-47D7-9AEA-1E69E9A481FA}" type="presParOf" srcId="{A18F3C51-F256-4149-B2E5-4B43100C40CD}" destId="{338049B6-156D-45E4-8683-76E6C2ABD442}" srcOrd="1" destOrd="0" presId="urn:microsoft.com/office/officeart/2005/8/layout/orgChart1"/>
    <dgm:cxn modelId="{77FD8C8C-AE24-45FA-87B4-6D7D5EA6D33D}" type="presParOf" srcId="{338049B6-156D-45E4-8683-76E6C2ABD442}" destId="{F3B0B9BA-9681-4E16-A1BA-B0EC7FEDA087}" srcOrd="0" destOrd="0" presId="urn:microsoft.com/office/officeart/2005/8/layout/orgChart1"/>
    <dgm:cxn modelId="{03D52D67-5D49-4FF9-ABDF-C0ED3E46A4AE}" type="presParOf" srcId="{338049B6-156D-45E4-8683-76E6C2ABD442}" destId="{65D29B59-374C-46CD-8851-095521EDC843}" srcOrd="1" destOrd="0" presId="urn:microsoft.com/office/officeart/2005/8/layout/orgChart1"/>
    <dgm:cxn modelId="{4190B2DD-9DB0-4FB7-955E-CA7D04C50425}" type="presParOf" srcId="{65D29B59-374C-46CD-8851-095521EDC843}" destId="{60FA9C5B-0D5D-4AC9-A861-AFF78149D08D}" srcOrd="0" destOrd="0" presId="urn:microsoft.com/office/officeart/2005/8/layout/orgChart1"/>
    <dgm:cxn modelId="{94ADEBE3-72CF-4C44-93BC-805A6E297CC3}" type="presParOf" srcId="{60FA9C5B-0D5D-4AC9-A861-AFF78149D08D}" destId="{73EEB1D7-C5A5-491F-AEC0-4D92B398DF2C}" srcOrd="0" destOrd="0" presId="urn:microsoft.com/office/officeart/2005/8/layout/orgChart1"/>
    <dgm:cxn modelId="{1814A30D-545F-4D74-A8CC-26048E401440}" type="presParOf" srcId="{60FA9C5B-0D5D-4AC9-A861-AFF78149D08D}" destId="{BE475510-C836-4D6B-BB88-91D7A8793D5E}" srcOrd="1" destOrd="0" presId="urn:microsoft.com/office/officeart/2005/8/layout/orgChart1"/>
    <dgm:cxn modelId="{53E08234-AC03-4E38-80EA-E09CA5A6EEA0}" type="presParOf" srcId="{65D29B59-374C-46CD-8851-095521EDC843}" destId="{98D89764-19FB-4999-9A01-1B8DD5E3A0A0}" srcOrd="1" destOrd="0" presId="urn:microsoft.com/office/officeart/2005/8/layout/orgChart1"/>
    <dgm:cxn modelId="{ACF5B048-80D0-4047-A2E2-07B79ECC7A18}" type="presParOf" srcId="{98D89764-19FB-4999-9A01-1B8DD5E3A0A0}" destId="{651544EB-4833-47DA-A882-B43E65448D37}" srcOrd="0" destOrd="0" presId="urn:microsoft.com/office/officeart/2005/8/layout/orgChart1"/>
    <dgm:cxn modelId="{2BB2DA5B-AB9E-4E1B-B4F1-979C7E0F3D7E}" type="presParOf" srcId="{98D89764-19FB-4999-9A01-1B8DD5E3A0A0}" destId="{C0A1FD4F-AE19-40DE-9041-AED7CEF3A45C}" srcOrd="1" destOrd="0" presId="urn:microsoft.com/office/officeart/2005/8/layout/orgChart1"/>
    <dgm:cxn modelId="{CF680AC1-1612-472E-AD13-F1015A65D172}" type="presParOf" srcId="{C0A1FD4F-AE19-40DE-9041-AED7CEF3A45C}" destId="{75D2D5CA-E46E-4B8B-941C-27165C9AAE3A}" srcOrd="0" destOrd="0" presId="urn:microsoft.com/office/officeart/2005/8/layout/orgChart1"/>
    <dgm:cxn modelId="{DDA11AAE-5AFC-428F-A423-C6654C4B8B7A}" type="presParOf" srcId="{75D2D5CA-E46E-4B8B-941C-27165C9AAE3A}" destId="{BF2E0FF9-2241-4421-9BF2-746FB0A257E5}" srcOrd="0" destOrd="0" presId="urn:microsoft.com/office/officeart/2005/8/layout/orgChart1"/>
    <dgm:cxn modelId="{F705727B-5588-4E0D-B9BD-67B7B47F9EBC}" type="presParOf" srcId="{75D2D5CA-E46E-4B8B-941C-27165C9AAE3A}" destId="{C88F783B-56C5-4C5E-AA0D-483BD8CC52E8}" srcOrd="1" destOrd="0" presId="urn:microsoft.com/office/officeart/2005/8/layout/orgChart1"/>
    <dgm:cxn modelId="{5BBCC2D7-4A6C-4C4E-830A-4157E3B0CACE}" type="presParOf" srcId="{C0A1FD4F-AE19-40DE-9041-AED7CEF3A45C}" destId="{0797C1B6-C134-49EC-891E-BF61711AEDD5}" srcOrd="1" destOrd="0" presId="urn:microsoft.com/office/officeart/2005/8/layout/orgChart1"/>
    <dgm:cxn modelId="{922142CE-4328-42DD-8608-4515A5F100BC}" type="presParOf" srcId="{C0A1FD4F-AE19-40DE-9041-AED7CEF3A45C}" destId="{83211908-5D1C-413D-9EB1-5D16B2A356B0}" srcOrd="2" destOrd="0" presId="urn:microsoft.com/office/officeart/2005/8/layout/orgChart1"/>
    <dgm:cxn modelId="{DC19015F-782D-4316-8452-555243BDC66F}" type="presParOf" srcId="{65D29B59-374C-46CD-8851-095521EDC843}" destId="{5F84921A-0466-4CE4-9B6F-FD4BAD082AEC}" srcOrd="2" destOrd="0" presId="urn:microsoft.com/office/officeart/2005/8/layout/orgChart1"/>
    <dgm:cxn modelId="{39986E60-42E3-4FA0-8043-EB92EDBDF4E2}" type="presParOf" srcId="{338049B6-156D-45E4-8683-76E6C2ABD442}" destId="{967DC3EE-ACA8-44F1-AEC4-E942AABD3AC1}" srcOrd="2" destOrd="0" presId="urn:microsoft.com/office/officeart/2005/8/layout/orgChart1"/>
    <dgm:cxn modelId="{48F4823C-D966-43DE-9EEB-6D5132476E64}" type="presParOf" srcId="{338049B6-156D-45E4-8683-76E6C2ABD442}" destId="{0FD812E8-805C-44AE-A0A2-9B7964C86FCB}" srcOrd="3" destOrd="0" presId="urn:microsoft.com/office/officeart/2005/8/layout/orgChart1"/>
    <dgm:cxn modelId="{868E0369-CA8F-4326-A1A3-5503DD1DDDA9}" type="presParOf" srcId="{0FD812E8-805C-44AE-A0A2-9B7964C86FCB}" destId="{65A45201-7723-4DA8-9198-DF6584CA644C}" srcOrd="0" destOrd="0" presId="urn:microsoft.com/office/officeart/2005/8/layout/orgChart1"/>
    <dgm:cxn modelId="{C026F97D-2F02-480C-AEB0-EF29A113FA8C}" type="presParOf" srcId="{65A45201-7723-4DA8-9198-DF6584CA644C}" destId="{E263D1A8-A0D2-48EA-8E4A-EAA224D7B1B8}" srcOrd="0" destOrd="0" presId="urn:microsoft.com/office/officeart/2005/8/layout/orgChart1"/>
    <dgm:cxn modelId="{C9BF644B-8071-4A53-AF6D-2F76875A551C}" type="presParOf" srcId="{65A45201-7723-4DA8-9198-DF6584CA644C}" destId="{635714A1-9D18-4C3C-A53A-D27CD87C08E2}" srcOrd="1" destOrd="0" presId="urn:microsoft.com/office/officeart/2005/8/layout/orgChart1"/>
    <dgm:cxn modelId="{858CA341-38C4-4E58-BBE3-ABBBA85186E1}" type="presParOf" srcId="{0FD812E8-805C-44AE-A0A2-9B7964C86FCB}" destId="{56E103D2-BE7C-4E41-8691-F94A945B6EE0}" srcOrd="1" destOrd="0" presId="urn:microsoft.com/office/officeart/2005/8/layout/orgChart1"/>
    <dgm:cxn modelId="{7CE0E751-0FE5-43B3-840D-D8F4C2F3BB50}" type="presParOf" srcId="{56E103D2-BE7C-4E41-8691-F94A945B6EE0}" destId="{C3A8503B-DAD5-4954-BEE7-F700DE81EA46}" srcOrd="0" destOrd="0" presId="urn:microsoft.com/office/officeart/2005/8/layout/orgChart1"/>
    <dgm:cxn modelId="{02669DA8-F4BE-4BC3-89D2-72055BFDFFDD}" type="presParOf" srcId="{56E103D2-BE7C-4E41-8691-F94A945B6EE0}" destId="{05777A55-9730-4064-A7DF-37ACB67CF3F4}" srcOrd="1" destOrd="0" presId="urn:microsoft.com/office/officeart/2005/8/layout/orgChart1"/>
    <dgm:cxn modelId="{A6254EC3-9F49-4382-B685-D857D9FBA71D}" type="presParOf" srcId="{05777A55-9730-4064-A7DF-37ACB67CF3F4}" destId="{74C86FD1-C6BE-4785-928D-59E4A6100E7B}" srcOrd="0" destOrd="0" presId="urn:microsoft.com/office/officeart/2005/8/layout/orgChart1"/>
    <dgm:cxn modelId="{C8C8E8E6-8134-41B0-8A70-FC128FB81CEA}" type="presParOf" srcId="{74C86FD1-C6BE-4785-928D-59E4A6100E7B}" destId="{93E0470A-DBFB-47EF-9AAC-C99E4B915C61}" srcOrd="0" destOrd="0" presId="urn:microsoft.com/office/officeart/2005/8/layout/orgChart1"/>
    <dgm:cxn modelId="{12593F7F-038A-4722-A030-310CDE8E5E6F}" type="presParOf" srcId="{74C86FD1-C6BE-4785-928D-59E4A6100E7B}" destId="{08102D09-F3FB-4F89-BA1D-3345D3D6663C}" srcOrd="1" destOrd="0" presId="urn:microsoft.com/office/officeart/2005/8/layout/orgChart1"/>
    <dgm:cxn modelId="{1708BDE2-E790-4D59-B700-E767CE590D4C}" type="presParOf" srcId="{05777A55-9730-4064-A7DF-37ACB67CF3F4}" destId="{AB019FCF-185C-4EB7-AB1E-A28321C928E5}" srcOrd="1" destOrd="0" presId="urn:microsoft.com/office/officeart/2005/8/layout/orgChart1"/>
    <dgm:cxn modelId="{D3ED9933-D3C3-4B1F-932F-37C1D5F9FF69}" type="presParOf" srcId="{05777A55-9730-4064-A7DF-37ACB67CF3F4}" destId="{AE8886D8-E6A5-4FE6-A227-64945F75DE4F}" srcOrd="2" destOrd="0" presId="urn:microsoft.com/office/officeart/2005/8/layout/orgChart1"/>
    <dgm:cxn modelId="{9EF8D4FC-1DB0-415F-8E8E-66AD0C3E05CC}" type="presParOf" srcId="{0FD812E8-805C-44AE-A0A2-9B7964C86FCB}" destId="{246471CB-D34E-43F5-B4FA-7A39336E346B}" srcOrd="2" destOrd="0" presId="urn:microsoft.com/office/officeart/2005/8/layout/orgChart1"/>
    <dgm:cxn modelId="{91CD61C6-00A6-465D-8713-73F6236E790E}" type="presParOf" srcId="{338049B6-156D-45E4-8683-76E6C2ABD442}" destId="{AEDBBD2D-D444-466A-B1A0-F372135DA364}" srcOrd="4" destOrd="0" presId="urn:microsoft.com/office/officeart/2005/8/layout/orgChart1"/>
    <dgm:cxn modelId="{E6127B42-1A24-42B9-8047-53C961F74DEB}" type="presParOf" srcId="{338049B6-156D-45E4-8683-76E6C2ABD442}" destId="{3BD3A515-EE17-46AA-8E4A-44E4C3E3F0C2}" srcOrd="5" destOrd="0" presId="urn:microsoft.com/office/officeart/2005/8/layout/orgChart1"/>
    <dgm:cxn modelId="{EF08442F-4EFF-41D9-A225-BDAA7E9F85BD}" type="presParOf" srcId="{3BD3A515-EE17-46AA-8E4A-44E4C3E3F0C2}" destId="{E6918768-A9CB-463F-BC40-F159210190A3}" srcOrd="0" destOrd="0" presId="urn:microsoft.com/office/officeart/2005/8/layout/orgChart1"/>
    <dgm:cxn modelId="{D973C220-297D-4775-B158-A371E662C79C}" type="presParOf" srcId="{E6918768-A9CB-463F-BC40-F159210190A3}" destId="{EF7D1168-3746-4153-9F6B-1988FC756A5C}" srcOrd="0" destOrd="0" presId="urn:microsoft.com/office/officeart/2005/8/layout/orgChart1"/>
    <dgm:cxn modelId="{0CBE19EA-DE49-44A1-8733-510F8915B419}" type="presParOf" srcId="{E6918768-A9CB-463F-BC40-F159210190A3}" destId="{A99BF25D-FA2A-4F8A-982C-3BAC5E245E47}" srcOrd="1" destOrd="0" presId="urn:microsoft.com/office/officeart/2005/8/layout/orgChart1"/>
    <dgm:cxn modelId="{ECDC7445-E921-4E2E-95DD-EB675606939D}" type="presParOf" srcId="{3BD3A515-EE17-46AA-8E4A-44E4C3E3F0C2}" destId="{9059FB96-48FD-4F6B-904D-94AE1183C647}" srcOrd="1" destOrd="0" presId="urn:microsoft.com/office/officeart/2005/8/layout/orgChart1"/>
    <dgm:cxn modelId="{5A03A4C1-0B2C-4470-ADB1-B75BD84FCFA5}" type="presParOf" srcId="{9059FB96-48FD-4F6B-904D-94AE1183C647}" destId="{BCDE334F-C64D-4065-AD00-9710A73B4A11}" srcOrd="0" destOrd="0" presId="urn:microsoft.com/office/officeart/2005/8/layout/orgChart1"/>
    <dgm:cxn modelId="{F5B2B92E-1B35-4A04-98AF-9E78A21827AF}" type="presParOf" srcId="{9059FB96-48FD-4F6B-904D-94AE1183C647}" destId="{DA2289E1-974B-484A-AB28-72BB7ECAD2A5}" srcOrd="1" destOrd="0" presId="urn:microsoft.com/office/officeart/2005/8/layout/orgChart1"/>
    <dgm:cxn modelId="{21FA1AF8-7D50-4699-AF7F-5CDB25E62230}" type="presParOf" srcId="{DA2289E1-974B-484A-AB28-72BB7ECAD2A5}" destId="{FE814259-9B12-4F97-AB83-EFEBEDB1C06E}" srcOrd="0" destOrd="0" presId="urn:microsoft.com/office/officeart/2005/8/layout/orgChart1"/>
    <dgm:cxn modelId="{D35E7899-4BAC-4D3B-80AB-9ACA4CB8123C}" type="presParOf" srcId="{FE814259-9B12-4F97-AB83-EFEBEDB1C06E}" destId="{F4FA760B-547E-46A9-AC9D-98656309BFEE}" srcOrd="0" destOrd="0" presId="urn:microsoft.com/office/officeart/2005/8/layout/orgChart1"/>
    <dgm:cxn modelId="{8A03EC93-F396-4004-9D3D-A1FF38DE14D3}" type="presParOf" srcId="{FE814259-9B12-4F97-AB83-EFEBEDB1C06E}" destId="{2EDA2336-918A-4565-8D85-2D5C1E22FCF4}" srcOrd="1" destOrd="0" presId="urn:microsoft.com/office/officeart/2005/8/layout/orgChart1"/>
    <dgm:cxn modelId="{C4623C0C-AD49-4BB0-B59C-EF8215D3CF1A}" type="presParOf" srcId="{DA2289E1-974B-484A-AB28-72BB7ECAD2A5}" destId="{5BF0C915-E3CB-4AFB-8CA3-025A685A1791}" srcOrd="1" destOrd="0" presId="urn:microsoft.com/office/officeart/2005/8/layout/orgChart1"/>
    <dgm:cxn modelId="{61C085A0-9FEE-469C-98F2-7071ABF56FDE}" type="presParOf" srcId="{DA2289E1-974B-484A-AB28-72BB7ECAD2A5}" destId="{F8CB18F4-98EB-4605-B8A8-E755BD7E01F2}" srcOrd="2" destOrd="0" presId="urn:microsoft.com/office/officeart/2005/8/layout/orgChart1"/>
    <dgm:cxn modelId="{6FBFDECE-748F-42AA-8554-01383A60397D}" type="presParOf" srcId="{3BD3A515-EE17-46AA-8E4A-44E4C3E3F0C2}" destId="{7BB2E206-0354-4DC0-A45F-991BB20DD8A9}" srcOrd="2" destOrd="0" presId="urn:microsoft.com/office/officeart/2005/8/layout/orgChart1"/>
    <dgm:cxn modelId="{FC856C04-5E73-47F2-BA29-5457105687E0}" type="presParOf" srcId="{338049B6-156D-45E4-8683-76E6C2ABD442}" destId="{C6FEAEE1-357A-4A71-9AE5-E48155D0E002}" srcOrd="6" destOrd="0" presId="urn:microsoft.com/office/officeart/2005/8/layout/orgChart1"/>
    <dgm:cxn modelId="{4AF6FB74-52D4-47EE-8453-8CAADE95DF0D}" type="presParOf" srcId="{338049B6-156D-45E4-8683-76E6C2ABD442}" destId="{CB11A5B4-18F3-4034-9C53-86C77868533B}" srcOrd="7" destOrd="0" presId="urn:microsoft.com/office/officeart/2005/8/layout/orgChart1"/>
    <dgm:cxn modelId="{67BAD240-A061-48F9-BC62-52FA48118A98}" type="presParOf" srcId="{CB11A5B4-18F3-4034-9C53-86C77868533B}" destId="{01186B13-67E2-434C-83E0-EBAFFC6A78A1}" srcOrd="0" destOrd="0" presId="urn:microsoft.com/office/officeart/2005/8/layout/orgChart1"/>
    <dgm:cxn modelId="{8AAD0187-0A24-4901-89E1-9996952ADAC8}" type="presParOf" srcId="{01186B13-67E2-434C-83E0-EBAFFC6A78A1}" destId="{13CE630B-4D31-4C4D-ACED-115006BAEA62}" srcOrd="0" destOrd="0" presId="urn:microsoft.com/office/officeart/2005/8/layout/orgChart1"/>
    <dgm:cxn modelId="{B415E734-0959-4EBB-A84A-6B8E916650BB}" type="presParOf" srcId="{01186B13-67E2-434C-83E0-EBAFFC6A78A1}" destId="{565D9DB4-32E2-4DCE-9ADB-60F5EBD8AF76}" srcOrd="1" destOrd="0" presId="urn:microsoft.com/office/officeart/2005/8/layout/orgChart1"/>
    <dgm:cxn modelId="{3430292D-3549-437E-AB2D-5CA547B90F41}" type="presParOf" srcId="{CB11A5B4-18F3-4034-9C53-86C77868533B}" destId="{F33880A6-E230-4B73-8C23-ED36A3022843}" srcOrd="1" destOrd="0" presId="urn:microsoft.com/office/officeart/2005/8/layout/orgChart1"/>
    <dgm:cxn modelId="{6F54A992-1329-494F-856C-C1964B14D225}" type="presParOf" srcId="{F33880A6-E230-4B73-8C23-ED36A3022843}" destId="{3F7AB234-4F84-4B8F-A9A6-9D452C4FDB4F}" srcOrd="0" destOrd="0" presId="urn:microsoft.com/office/officeart/2005/8/layout/orgChart1"/>
    <dgm:cxn modelId="{AA4A2626-17B5-4CC4-8B01-160E325330EA}" type="presParOf" srcId="{F33880A6-E230-4B73-8C23-ED36A3022843}" destId="{00C92017-73E4-47C2-AB35-D5E160EF9E7F}" srcOrd="1" destOrd="0" presId="urn:microsoft.com/office/officeart/2005/8/layout/orgChart1"/>
    <dgm:cxn modelId="{88B3A0B4-687B-4A81-ADAC-5B2851969F63}" type="presParOf" srcId="{00C92017-73E4-47C2-AB35-D5E160EF9E7F}" destId="{B5CD67CA-35A7-49B2-A6C2-B7FA39FCF1C3}" srcOrd="0" destOrd="0" presId="urn:microsoft.com/office/officeart/2005/8/layout/orgChart1"/>
    <dgm:cxn modelId="{C47E30A2-953B-48DD-A324-82033F45A67F}" type="presParOf" srcId="{B5CD67CA-35A7-49B2-A6C2-B7FA39FCF1C3}" destId="{BD867BED-8D48-4EB2-86E7-E8085CE26686}" srcOrd="0" destOrd="0" presId="urn:microsoft.com/office/officeart/2005/8/layout/orgChart1"/>
    <dgm:cxn modelId="{959F1304-9AB3-42E4-A2F6-C34576A38F74}" type="presParOf" srcId="{B5CD67CA-35A7-49B2-A6C2-B7FA39FCF1C3}" destId="{6855D560-A1B0-4E36-A9E4-FCED4E6A88D3}" srcOrd="1" destOrd="0" presId="urn:microsoft.com/office/officeart/2005/8/layout/orgChart1"/>
    <dgm:cxn modelId="{4B35FB52-A5B1-4389-934D-9EAA90E5B18C}" type="presParOf" srcId="{00C92017-73E4-47C2-AB35-D5E160EF9E7F}" destId="{FB5344EB-25CF-48F8-93AE-FF8567039324}" srcOrd="1" destOrd="0" presId="urn:microsoft.com/office/officeart/2005/8/layout/orgChart1"/>
    <dgm:cxn modelId="{D64466C2-5C07-489A-A8B0-0CF8F85D9A42}" type="presParOf" srcId="{00C92017-73E4-47C2-AB35-D5E160EF9E7F}" destId="{58511BC9-400A-406B-9E36-ABAA66B7D799}" srcOrd="2" destOrd="0" presId="urn:microsoft.com/office/officeart/2005/8/layout/orgChart1"/>
    <dgm:cxn modelId="{24AE6770-0450-4775-9033-A3B590A3A30B}" type="presParOf" srcId="{CB11A5B4-18F3-4034-9C53-86C77868533B}" destId="{F190780D-D35A-4EA9-B932-FBDC01D775C2}" srcOrd="2" destOrd="0" presId="urn:microsoft.com/office/officeart/2005/8/layout/orgChart1"/>
    <dgm:cxn modelId="{42F69F3B-D6FB-4559-BE45-F01588509CBB}" type="presParOf" srcId="{A18F3C51-F256-4149-B2E5-4B43100C40CD}" destId="{D6D6CA5C-B148-4A20-8F63-AFF759DBC834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DE334F-C64D-4065-AD00-9710A73B4A11}">
      <dsp:nvSpPr>
        <dsp:cNvPr id="0" name=""/>
        <dsp:cNvSpPr/>
      </dsp:nvSpPr>
      <dsp:spPr>
        <a:xfrm>
          <a:off x="5038381" y="1904224"/>
          <a:ext cx="677639" cy="109471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94712"/>
              </a:lnTo>
              <a:lnTo>
                <a:pt x="677639" y="1094712"/>
              </a:lnTo>
            </a:path>
          </a:pathLst>
        </a:custGeom>
        <a:noFill/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EDBBD2D-D444-466A-B1A0-F372135DA364}">
      <dsp:nvSpPr>
        <dsp:cNvPr id="0" name=""/>
        <dsp:cNvSpPr/>
      </dsp:nvSpPr>
      <dsp:spPr>
        <a:xfrm>
          <a:off x="3763735" y="786942"/>
          <a:ext cx="1904100" cy="3304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5231"/>
              </a:lnTo>
              <a:lnTo>
                <a:pt x="1904100" y="165231"/>
              </a:lnTo>
              <a:lnTo>
                <a:pt x="1904100" y="330463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3A8503B-DAD5-4954-BEE7-F700DE81EA46}">
      <dsp:nvSpPr>
        <dsp:cNvPr id="0" name=""/>
        <dsp:cNvSpPr/>
      </dsp:nvSpPr>
      <dsp:spPr>
        <a:xfrm>
          <a:off x="3134280" y="1904224"/>
          <a:ext cx="236045" cy="72387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23872"/>
              </a:lnTo>
              <a:lnTo>
                <a:pt x="236045" y="723872"/>
              </a:lnTo>
            </a:path>
          </a:pathLst>
        </a:custGeom>
        <a:noFill/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67DC3EE-ACA8-44F1-AEC4-E942AABD3AC1}">
      <dsp:nvSpPr>
        <dsp:cNvPr id="0" name=""/>
        <dsp:cNvSpPr/>
      </dsp:nvSpPr>
      <dsp:spPr>
        <a:xfrm>
          <a:off x="3718015" y="786942"/>
          <a:ext cx="91440" cy="33046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30463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51544EB-4833-47DA-A882-B43E65448D37}">
      <dsp:nvSpPr>
        <dsp:cNvPr id="0" name=""/>
        <dsp:cNvSpPr/>
      </dsp:nvSpPr>
      <dsp:spPr>
        <a:xfrm>
          <a:off x="1230180" y="1904224"/>
          <a:ext cx="236045" cy="164193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41932"/>
              </a:lnTo>
              <a:lnTo>
                <a:pt x="236045" y="1641932"/>
              </a:lnTo>
            </a:path>
          </a:pathLst>
        </a:custGeom>
        <a:noFill/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3B0B9BA-9681-4E16-A1BA-B0EC7FEDA087}">
      <dsp:nvSpPr>
        <dsp:cNvPr id="0" name=""/>
        <dsp:cNvSpPr/>
      </dsp:nvSpPr>
      <dsp:spPr>
        <a:xfrm>
          <a:off x="1859634" y="786942"/>
          <a:ext cx="1904100" cy="330463"/>
        </a:xfrm>
        <a:custGeom>
          <a:avLst/>
          <a:gdLst/>
          <a:ahLst/>
          <a:cxnLst/>
          <a:rect l="0" t="0" r="0" b="0"/>
          <a:pathLst>
            <a:path>
              <a:moveTo>
                <a:pt x="1904100" y="0"/>
              </a:moveTo>
              <a:lnTo>
                <a:pt x="1904100" y="165231"/>
              </a:lnTo>
              <a:lnTo>
                <a:pt x="0" y="165231"/>
              </a:lnTo>
              <a:lnTo>
                <a:pt x="0" y="330463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082A07F-CC9A-4B3F-8C54-1BDF21FFEC8F}">
      <dsp:nvSpPr>
        <dsp:cNvPr id="0" name=""/>
        <dsp:cNvSpPr/>
      </dsp:nvSpPr>
      <dsp:spPr>
        <a:xfrm>
          <a:off x="2143896" y="124"/>
          <a:ext cx="3239677" cy="7868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>
              <a:solidFill>
                <a:sysClr val="windowText" lastClr="000000"/>
              </a:solidFill>
            </a:rPr>
            <a:t>Automatická výměna nástrojů</a:t>
          </a:r>
        </a:p>
      </dsp:txBody>
      <dsp:txXfrm>
        <a:off x="2143896" y="124"/>
        <a:ext cx="3239677" cy="786818"/>
      </dsp:txXfrm>
    </dsp:sp>
    <dsp:sp modelId="{73EEB1D7-C5A5-491F-AEC0-4D92B398DF2C}">
      <dsp:nvSpPr>
        <dsp:cNvPr id="0" name=""/>
        <dsp:cNvSpPr/>
      </dsp:nvSpPr>
      <dsp:spPr>
        <a:xfrm>
          <a:off x="1072816" y="1117406"/>
          <a:ext cx="1573636" cy="786818"/>
        </a:xfrm>
        <a:prstGeom prst="rect">
          <a:avLst/>
        </a:prstGeom>
        <a:solidFill>
          <a:schemeClr val="bg2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>
              <a:solidFill>
                <a:sysClr val="windowText" lastClr="000000"/>
              </a:solidFill>
            </a:rPr>
            <a:t>zásobník</a:t>
          </a:r>
        </a:p>
      </dsp:txBody>
      <dsp:txXfrm>
        <a:off x="1072816" y="1117406"/>
        <a:ext cx="1573636" cy="786818"/>
      </dsp:txXfrm>
    </dsp:sp>
    <dsp:sp modelId="{BF2E0FF9-2241-4421-9BF2-746FB0A257E5}">
      <dsp:nvSpPr>
        <dsp:cNvPr id="0" name=""/>
        <dsp:cNvSpPr/>
      </dsp:nvSpPr>
      <dsp:spPr>
        <a:xfrm>
          <a:off x="1466225" y="2234688"/>
          <a:ext cx="1573636" cy="2622937"/>
        </a:xfrm>
        <a:prstGeom prst="rect">
          <a:avLst/>
        </a:prstGeom>
        <a:solidFill>
          <a:schemeClr val="bg2">
            <a:lumMod val="5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>
              <a:solidFill>
                <a:sysClr val="windowText" lastClr="000000"/>
              </a:solidFill>
            </a:rPr>
            <a:t>- </a:t>
          </a:r>
          <a:r>
            <a:rPr lang="cs-CZ" sz="1600" kern="1200">
              <a:solidFill>
                <a:sysClr val="windowText" lastClr="000000"/>
              </a:solidFill>
              <a:latin typeface="Arial" pitchFamily="34" charset="0"/>
              <a:cs typeface="Arial" pitchFamily="34" charset="0"/>
            </a:rPr>
            <a:t>diskový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>
              <a:solidFill>
                <a:sysClr val="windowText" lastClr="000000"/>
              </a:solidFill>
              <a:latin typeface="Arial" pitchFamily="34" charset="0"/>
              <a:cs typeface="Arial" pitchFamily="34" charset="0"/>
            </a:rPr>
            <a:t>- kruhový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>
              <a:solidFill>
                <a:sysClr val="windowText" lastClr="000000"/>
              </a:solidFill>
              <a:latin typeface="Arial" pitchFamily="34" charset="0"/>
              <a:cs typeface="Arial" pitchFamily="34" charset="0"/>
            </a:rPr>
            <a:t>- řetězový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>
              <a:solidFill>
                <a:sysClr val="windowText" lastClr="000000"/>
              </a:solidFill>
              <a:latin typeface="Arial" pitchFamily="34" charset="0"/>
              <a:cs typeface="Arial" pitchFamily="34" charset="0"/>
            </a:rPr>
            <a:t>-velkokapacitní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>
              <a:solidFill>
                <a:sysClr val="windowText" lastClr="000000"/>
              </a:solidFill>
              <a:latin typeface="Arial" pitchFamily="34" charset="0"/>
              <a:cs typeface="Arial" pitchFamily="34" charset="0"/>
            </a:rPr>
            <a:t>- centrální 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>
              <a:solidFill>
                <a:sysClr val="windowText" lastClr="000000"/>
              </a:solidFill>
              <a:latin typeface="Arial" pitchFamily="34" charset="0"/>
              <a:cs typeface="Arial" pitchFamily="34" charset="0"/>
            </a:rPr>
            <a:t>- revolverový</a:t>
          </a:r>
        </a:p>
      </dsp:txBody>
      <dsp:txXfrm>
        <a:off x="1466225" y="2234688"/>
        <a:ext cx="1573636" cy="2622937"/>
      </dsp:txXfrm>
    </dsp:sp>
    <dsp:sp modelId="{E263D1A8-A0D2-48EA-8E4A-EAA224D7B1B8}">
      <dsp:nvSpPr>
        <dsp:cNvPr id="0" name=""/>
        <dsp:cNvSpPr/>
      </dsp:nvSpPr>
      <dsp:spPr>
        <a:xfrm>
          <a:off x="2976917" y="1117406"/>
          <a:ext cx="1573636" cy="786818"/>
        </a:xfrm>
        <a:prstGeom prst="rect">
          <a:avLst/>
        </a:prstGeom>
        <a:solidFill>
          <a:schemeClr val="bg2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>
              <a:solidFill>
                <a:sysClr val="windowText" lastClr="000000"/>
              </a:solidFill>
            </a:rPr>
            <a:t>manipulátor</a:t>
          </a:r>
        </a:p>
      </dsp:txBody>
      <dsp:txXfrm>
        <a:off x="2976917" y="1117406"/>
        <a:ext cx="1573636" cy="786818"/>
      </dsp:txXfrm>
    </dsp:sp>
    <dsp:sp modelId="{93E0470A-DBFB-47EF-9AAC-C99E4B915C61}">
      <dsp:nvSpPr>
        <dsp:cNvPr id="0" name=""/>
        <dsp:cNvSpPr/>
      </dsp:nvSpPr>
      <dsp:spPr>
        <a:xfrm>
          <a:off x="3370326" y="2234688"/>
          <a:ext cx="1573636" cy="786818"/>
        </a:xfrm>
        <a:prstGeom prst="rect">
          <a:avLst/>
        </a:prstGeom>
        <a:solidFill>
          <a:schemeClr val="bg2">
            <a:lumMod val="5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>
              <a:solidFill>
                <a:sysClr val="windowText" lastClr="000000"/>
              </a:solidFill>
            </a:rPr>
            <a:t>- </a:t>
          </a:r>
          <a:r>
            <a:rPr lang="cs-CZ" sz="1600" kern="1200">
              <a:solidFill>
                <a:sysClr val="windowText" lastClr="000000"/>
              </a:solidFill>
              <a:latin typeface="Arial" pitchFamily="34" charset="0"/>
              <a:cs typeface="Arial" pitchFamily="34" charset="0"/>
            </a:rPr>
            <a:t>portálový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>
              <a:solidFill>
                <a:sysClr val="windowText" lastClr="000000"/>
              </a:solidFill>
              <a:latin typeface="Arial" pitchFamily="34" charset="0"/>
              <a:cs typeface="Arial" pitchFamily="34" charset="0"/>
            </a:rPr>
            <a:t>- jiné konstrukce</a:t>
          </a:r>
        </a:p>
      </dsp:txBody>
      <dsp:txXfrm>
        <a:off x="3370326" y="2234688"/>
        <a:ext cx="1573636" cy="786818"/>
      </dsp:txXfrm>
    </dsp:sp>
    <dsp:sp modelId="{EF7D1168-3746-4153-9F6B-1988FC756A5C}">
      <dsp:nvSpPr>
        <dsp:cNvPr id="0" name=""/>
        <dsp:cNvSpPr/>
      </dsp:nvSpPr>
      <dsp:spPr>
        <a:xfrm>
          <a:off x="4881017" y="1117406"/>
          <a:ext cx="1573636" cy="786818"/>
        </a:xfrm>
        <a:prstGeom prst="rect">
          <a:avLst/>
        </a:prstGeom>
        <a:solidFill>
          <a:schemeClr val="bg2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>
              <a:solidFill>
                <a:sysClr val="windowText" lastClr="000000"/>
              </a:solidFill>
            </a:rPr>
            <a:t>výměník</a:t>
          </a:r>
        </a:p>
      </dsp:txBody>
      <dsp:txXfrm>
        <a:off x="4881017" y="1117406"/>
        <a:ext cx="1573636" cy="786818"/>
      </dsp:txXfrm>
    </dsp:sp>
    <dsp:sp modelId="{F4FA760B-547E-46A9-AC9D-98656309BFEE}">
      <dsp:nvSpPr>
        <dsp:cNvPr id="0" name=""/>
        <dsp:cNvSpPr/>
      </dsp:nvSpPr>
      <dsp:spPr>
        <a:xfrm>
          <a:off x="5716020" y="2435413"/>
          <a:ext cx="1573636" cy="1127046"/>
        </a:xfrm>
        <a:prstGeom prst="rect">
          <a:avLst/>
        </a:prstGeom>
        <a:solidFill>
          <a:schemeClr val="bg2">
            <a:lumMod val="5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>
              <a:solidFill>
                <a:sysClr val="windowText" lastClr="000000"/>
              </a:solidFill>
            </a:rPr>
            <a:t>- </a:t>
          </a:r>
          <a:r>
            <a:rPr lang="cs-CZ" sz="1600" kern="1200">
              <a:solidFill>
                <a:sysClr val="windowText" lastClr="000000"/>
              </a:solidFill>
              <a:latin typeface="Arial" pitchFamily="34" charset="0"/>
              <a:cs typeface="Arial" pitchFamily="34" charset="0"/>
            </a:rPr>
            <a:t>rameno 180°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>
              <a:solidFill>
                <a:sysClr val="windowText" lastClr="000000"/>
              </a:solidFill>
              <a:latin typeface="Arial" pitchFamily="34" charset="0"/>
              <a:cs typeface="Arial" pitchFamily="34" charset="0"/>
            </a:rPr>
            <a:t>- rameno jiný úhel</a:t>
          </a:r>
        </a:p>
      </dsp:txBody>
      <dsp:txXfrm>
        <a:off x="5716020" y="2435413"/>
        <a:ext cx="1573636" cy="11270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kipedia.cz/" TargetMode="External"/><Relationship Id="rId7" Type="http://schemas.openxmlformats.org/officeDocument/2006/relationships/hyperlink" Target="http://www.mmspektrum.com/clanek/souhra-robotu-a-cnc-ridicich-systemu-zvysuje-produktivitu.html" TargetMode="External"/><Relationship Id="rId2" Type="http://schemas.openxmlformats.org/officeDocument/2006/relationships/hyperlink" Target="http://books.fs.vsb.cz/TAV/technologie-automatizovanych-vyrob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vs.tul.cz/download/cnc_cadcam/pnc_1.pdf" TargetMode="External"/><Relationship Id="rId5" Type="http://schemas.openxmlformats.org/officeDocument/2006/relationships/hyperlink" Target="http://coptel.coptkm.cz/index.php?action=2&amp;doc=30552&amp;docGroup=5805&amp;cmd=0&amp;instance=2" TargetMode="External"/><Relationship Id="rId4" Type="http://schemas.openxmlformats.org/officeDocument/2006/relationships/hyperlink" Target="http://www.prumysl.cz/obrabeci-stroje-automaticka-vymena-nastroju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16016" y="3212976"/>
            <a:ext cx="3313355" cy="2494248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Konstrukce CNC strojů I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4178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</a:t>
            </a:r>
            <a:r>
              <a:rPr lang="cs-CZ" sz="2200" b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:</a:t>
            </a:r>
            <a:r>
              <a:rPr lang="cs-CZ" sz="220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20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03_02_32_INOVACE-20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34871665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509011" y="369888"/>
            <a:ext cx="8210550" cy="954107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dirty="0" smtClean="0"/>
              <a:t>Konstrukce CNC strojů I</a:t>
            </a:r>
          </a:p>
          <a:p>
            <a:pPr algn="ctr"/>
            <a:endParaRPr lang="cs-CZ" sz="2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Technologie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Leopold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Ing. Leopold Voharek </a:t>
            </a:r>
            <a:endParaRPr lang="cs-CZ" sz="1400" i="1" dirty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062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Anotace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: základní požadavky na konstrukci CNC strojů, CNC řízených strojů vybrané prvky 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Klíčová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slova: základní prvky CNC strojů, automatická výměna nástrojů, výměna obrobků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endParaRPr lang="cs-CZ" dirty="0"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5549427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611560" y="692696"/>
            <a:ext cx="7528800" cy="64807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/>
              <a:t>Konstrukce CNC strojů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755576" y="1340768"/>
            <a:ext cx="784887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755576" y="1556792"/>
            <a:ext cx="770485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/>
              <a:t>CNC stroje mají  zpravidla tyto základní pracovní celky:</a:t>
            </a:r>
          </a:p>
          <a:p>
            <a:pPr algn="ctr"/>
            <a:endParaRPr lang="cs-CZ" sz="2400" b="1" u="sng" dirty="0"/>
          </a:p>
          <a:p>
            <a:pPr algn="ctr"/>
            <a:endParaRPr lang="cs-CZ" sz="2400" b="1" u="sng" dirty="0" smtClean="0"/>
          </a:p>
          <a:p>
            <a:pPr marL="342900" indent="-342900"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Rám a vodící plochy, lože, stůl</a:t>
            </a:r>
          </a:p>
          <a:p>
            <a:pPr marL="342900" indent="-342900">
              <a:buFontTx/>
              <a:buAutoNum type="arabicPeriod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Vřeteno s vřeteníkem</a:t>
            </a:r>
          </a:p>
          <a:p>
            <a:pPr marL="342900" indent="-342900"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Posuvové mechanismy</a:t>
            </a:r>
          </a:p>
          <a:p>
            <a:pPr marL="342900" indent="-34290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Výměna nástrojů</a:t>
            </a:r>
          </a:p>
          <a:p>
            <a:pPr marL="342900" indent="-34290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Výměna obrobků</a:t>
            </a:r>
          </a:p>
          <a:p>
            <a:pPr marL="342900" indent="-342900"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Chladící a řezné kapaliny, jejich doprava  a ochranné kryty stroje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3686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prumysl.cz/wp-content/uploads/2012/12/1-Mori-Seiki-Revolver-DMG-Prumysl-czkapacita-2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628800"/>
            <a:ext cx="3779693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25352"/>
            <a:ext cx="8208912" cy="5427984"/>
          </a:xfrm>
        </p:spPr>
        <p:txBody>
          <a:bodyPr>
            <a:noAutofit/>
          </a:bodyPr>
          <a:lstStyle/>
          <a:p>
            <a:pPr marL="68580" indent="0" algn="ctr">
              <a:buNone/>
            </a:pPr>
            <a:r>
              <a:rPr lang="cs-CZ" b="1" u="sng" dirty="0" smtClean="0">
                <a:latin typeface="Arial" pitchFamily="34" charset="0"/>
                <a:cs typeface="Arial" pitchFamily="34" charset="0"/>
              </a:rPr>
              <a:t>Automatická výměna nástrojů</a:t>
            </a:r>
          </a:p>
          <a:p>
            <a:pPr marL="68580" indent="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Požadavky na výměnu nástrojů: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Krátký čas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Funkční spolehlivost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Optimální kapacita zásobníku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Prostorové účelné řešení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Zvýšená přesnost na ustavení polohy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11560" y="548680"/>
            <a:ext cx="7528800" cy="5760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Konstrukce CNC strojů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56241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 txBox="1">
            <a:spLocks/>
          </p:cNvSpPr>
          <p:nvPr/>
        </p:nvSpPr>
        <p:spPr>
          <a:xfrm>
            <a:off x="611560" y="692696"/>
            <a:ext cx="7528800" cy="46805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Konstrukce CNC strojů</a:t>
            </a:r>
            <a:endParaRPr lang="cs-CZ" sz="3200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7228055"/>
              </p:ext>
            </p:extLst>
          </p:nvPr>
        </p:nvGraphicFramePr>
        <p:xfrm>
          <a:off x="611560" y="1230021"/>
          <a:ext cx="7920880" cy="4857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88803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 txBox="1">
            <a:spLocks/>
          </p:cNvSpPr>
          <p:nvPr/>
        </p:nvSpPr>
        <p:spPr>
          <a:xfrm>
            <a:off x="611560" y="692696"/>
            <a:ext cx="7528800" cy="46805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Konstrukce CNC strojů</a:t>
            </a:r>
            <a:endParaRPr lang="cs-CZ" sz="3200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611560" y="1160748"/>
            <a:ext cx="7920880" cy="5292588"/>
          </a:xfrm>
        </p:spPr>
        <p:txBody>
          <a:bodyPr>
            <a:noAutofit/>
          </a:bodyPr>
          <a:lstStyle/>
          <a:p>
            <a:pPr marL="68580" indent="0" algn="ctr">
              <a:buNone/>
            </a:pPr>
            <a:r>
              <a:rPr lang="cs-CZ" b="1" u="sng" dirty="0">
                <a:latin typeface="Arial" pitchFamily="34" charset="0"/>
                <a:cs typeface="Arial" pitchFamily="34" charset="0"/>
              </a:rPr>
              <a:t>Automatická výměna nástrojů</a:t>
            </a:r>
          </a:p>
          <a:p>
            <a:pPr marL="6858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Všechny nástroje jsou na obráběcích centrech uloženy v zásobnících nástrojů, jejichž kapacita je od 15 do 100 nástrojů, které mohou být umístěny na stojanu nebo stole stroje, na pracovním vřeteníku nebo i mimo stroj.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Podle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konstrukce se zásobníky nástrojů dělí na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revolverové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bubnové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deskové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voštinové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regálové,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řetězové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6153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980728"/>
            <a:ext cx="2455929" cy="27346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024744" cy="57606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/>
              <a:t>Konstrukce CNC strojů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83568" y="1124744"/>
            <a:ext cx="7776863" cy="3816424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Systémy s nosnými konstrukcemi:</a:t>
            </a:r>
          </a:p>
          <a:p>
            <a:pPr marL="68580" indent="0">
              <a:buNone/>
            </a:pP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r>
              <a:rPr lang="cs-CZ" sz="1800" b="1" dirty="0">
                <a:latin typeface="Arial" pitchFamily="34" charset="0"/>
                <a:cs typeface="Arial" pitchFamily="34" charset="0"/>
              </a:rPr>
              <a:t>Systémy se skladovacími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zásobníky: </a:t>
            </a:r>
            <a:endParaRPr lang="cs-CZ" sz="18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7" name="Picture 5" descr="  obr. 9  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715397"/>
            <a:ext cx="2390775" cy="2400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5022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024744" cy="57606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/>
              <a:t>Konstrukce CNC strojů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83568" y="1124744"/>
            <a:ext cx="7776863" cy="3816424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Systém diskový:</a:t>
            </a:r>
          </a:p>
          <a:p>
            <a:pPr marL="68580" indent="0">
              <a:buNone/>
            </a:pP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r>
              <a:rPr lang="cs-CZ" sz="1800" b="1" dirty="0">
                <a:latin typeface="Arial" pitchFamily="34" charset="0"/>
                <a:cs typeface="Arial" pitchFamily="34" charset="0"/>
              </a:rPr>
              <a:t>Systémy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revolverový: </a:t>
            </a:r>
            <a:endParaRPr lang="cs-CZ" sz="18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  obr. 5 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196752"/>
            <a:ext cx="2105025" cy="2762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248150"/>
            <a:ext cx="3514725" cy="163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85871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25352"/>
            <a:ext cx="8208912" cy="5427984"/>
          </a:xfrm>
        </p:spPr>
        <p:txBody>
          <a:bodyPr>
            <a:noAutofit/>
          </a:bodyPr>
          <a:lstStyle/>
          <a:p>
            <a:pPr marL="68580" indent="0" algn="ctr">
              <a:buNone/>
            </a:pPr>
            <a:r>
              <a:rPr lang="cs-CZ" b="1" u="sng" dirty="0" smtClean="0">
                <a:latin typeface="Arial" pitchFamily="34" charset="0"/>
                <a:cs typeface="Arial" pitchFamily="34" charset="0"/>
              </a:rPr>
              <a:t>Automatická výměna obrobků</a:t>
            </a:r>
          </a:p>
          <a:p>
            <a:pPr marL="68580" indent="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Požadavky na výměnu obrobků: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Krátký čas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Upnutí je jednoduché s dostatečnou přesností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Orientace obrobku je jednoduchá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Přesné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ustavení a pevné upnutí obrobků různých tvarů k paletě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Obrobek je efektivně uskladnitelný, uchopitelný a přemístitelný z odkládacího místa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11560" y="548680"/>
            <a:ext cx="7528800" cy="5760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Konstrukce CNC strojů</a:t>
            </a:r>
            <a:endParaRPr lang="cs-CZ" sz="3200" dirty="0"/>
          </a:p>
        </p:txBody>
      </p:sp>
      <p:pic>
        <p:nvPicPr>
          <p:cNvPr id="5124" name="Picture 4" descr="http://www.elpakupecek.cz/dopravnik1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971924"/>
            <a:ext cx="2064643" cy="2532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9639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024744" cy="57606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/>
              <a:t>Konstrukce CNC strojů</a:t>
            </a:r>
            <a:endParaRPr lang="cs-CZ" sz="3200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241196724"/>
              </p:ext>
            </p:extLst>
          </p:nvPr>
        </p:nvGraphicFramePr>
        <p:xfrm>
          <a:off x="539552" y="1628800"/>
          <a:ext cx="8064896" cy="4857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43209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024744" cy="57606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/>
              <a:t>Konstrukce CNC strojů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83568" y="1124744"/>
            <a:ext cx="7776863" cy="3816424"/>
          </a:xfrm>
        </p:spPr>
        <p:txBody>
          <a:bodyPr>
            <a:normAutofit/>
          </a:bodyPr>
          <a:lstStyle/>
          <a:p>
            <a:pPr marL="68580" indent="0" algn="ctr">
              <a:buNone/>
            </a:pPr>
            <a:r>
              <a:rPr lang="cs-CZ" b="1" u="sng" dirty="0" smtClean="0">
                <a:latin typeface="Arial" pitchFamily="34" charset="0"/>
                <a:cs typeface="Arial" pitchFamily="34" charset="0"/>
              </a:rPr>
              <a:t>Automatická výměna obrobků:</a:t>
            </a:r>
          </a:p>
          <a:p>
            <a:pPr marL="68580" indent="0">
              <a:buNone/>
            </a:pPr>
            <a:r>
              <a:rPr lang="cs-CZ" sz="1800" b="1" dirty="0">
                <a:latin typeface="Arial" pitchFamily="34" charset="0"/>
                <a:cs typeface="Arial" pitchFamily="34" charset="0"/>
              </a:rPr>
              <a:t>Systémy automatické výměny obrobků s paletami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endParaRPr lang="cs-CZ" sz="1800" b="1" u="sng" dirty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endParaRPr lang="cs-CZ" sz="1800" b="1" u="sng" dirty="0" smtClean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endParaRPr lang="cs-CZ" sz="1800" b="1" u="sng" dirty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endParaRPr lang="cs-CZ" sz="1800" b="1" u="sng" dirty="0" smtClean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endParaRPr lang="cs-CZ" sz="1800" b="1" u="sng" dirty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endParaRPr lang="cs-CZ" sz="1800" b="1" u="sng" dirty="0" smtClean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r>
              <a:rPr lang="cs-CZ" sz="1800" b="1" dirty="0" smtClean="0"/>
              <a:t>				Systémy </a:t>
            </a:r>
            <a:r>
              <a:rPr lang="cs-CZ" sz="1800" b="1" dirty="0"/>
              <a:t>automatické výměny </a:t>
            </a:r>
            <a:endParaRPr lang="cs-CZ" sz="1800" b="1" dirty="0" smtClean="0"/>
          </a:p>
          <a:p>
            <a:pPr marL="68580" indent="0">
              <a:buNone/>
            </a:pPr>
            <a:r>
              <a:rPr lang="cs-CZ" sz="1800" b="1" dirty="0"/>
              <a:t>	</a:t>
            </a:r>
            <a:r>
              <a:rPr lang="cs-CZ" sz="1800" b="1" dirty="0" smtClean="0"/>
              <a:t>			obrobků </a:t>
            </a:r>
            <a:r>
              <a:rPr lang="cs-CZ" sz="1800" b="1" dirty="0"/>
              <a:t>s roboty či manipulátory</a:t>
            </a:r>
            <a:endParaRPr lang="cs-CZ" sz="1800" b="1" u="sng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916833"/>
            <a:ext cx="2941712" cy="2003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 descr="Anotac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501008"/>
            <a:ext cx="318135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5591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340768"/>
            <a:ext cx="7920880" cy="49685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Použité zdroje: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Marek J. a kol</a:t>
            </a:r>
            <a:r>
              <a:rPr lang="en-US" dirty="0">
                <a:latin typeface="Arial" pitchFamily="34" charset="0"/>
                <a:cs typeface="Arial" pitchFamily="34" charset="0"/>
              </a:rPr>
              <a:t>; </a:t>
            </a:r>
            <a:r>
              <a:rPr lang="cs-CZ" dirty="0">
                <a:latin typeface="Arial" pitchFamily="34" charset="0"/>
                <a:cs typeface="Arial" pitchFamily="34" charset="0"/>
              </a:rPr>
              <a:t>Konstrukce CNC obráběcích strojů, MM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publishing</a:t>
            </a:r>
            <a:r>
              <a:rPr lang="cs-CZ" dirty="0">
                <a:latin typeface="Arial" pitchFamily="34" charset="0"/>
                <a:cs typeface="Arial" pitchFamily="34" charset="0"/>
              </a:rPr>
              <a:t>,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2010</a:t>
            </a: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books.fs.vsb.cz/TAV/technologie-automatizovanych-vyrob.pdf</a:t>
            </a:r>
            <a:endParaRPr lang="en-US" dirty="0" smtClean="0">
              <a:latin typeface="Arial" pitchFamily="34" charset="0"/>
              <a:cs typeface="Arial" pitchFamily="34" charset="0"/>
              <a:hlinkClick r:id="rId3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www.wikipedia.cz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4"/>
              </a:rPr>
              <a:t>http://www.prumysl.cz/obrabeci-stroje-automaticka-vymena-nastroju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/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5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coptel.coptkm.cz/index.php?action=2&amp;doc=30552&amp;docGroup=5805&amp;cmd=0&amp;instance=2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6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www.kvs.tul.cz/download/cnc_cadcam/pnc_1.pdf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7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www.mmspektrum.com/clanek/souhra-robotu-a-cnc-ridicich-systemu-zvysuje-produktivitu.html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759380" y="551028"/>
            <a:ext cx="7528800" cy="5737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3200" dirty="0" err="1" smtClean="0"/>
              <a:t>Konstrukce</a:t>
            </a:r>
            <a:r>
              <a:rPr lang="en-US" sz="3200" dirty="0" smtClean="0"/>
              <a:t> CNC </a:t>
            </a:r>
            <a:r>
              <a:rPr lang="en-US" sz="3200" dirty="0" err="1" smtClean="0"/>
              <a:t>stroj</a:t>
            </a:r>
            <a:r>
              <a:rPr lang="cs-CZ" sz="3200" dirty="0"/>
              <a:t>ů</a:t>
            </a:r>
          </a:p>
        </p:txBody>
      </p:sp>
    </p:spTree>
    <p:extLst>
      <p:ext uri="{BB962C8B-B14F-4D97-AF65-F5344CB8AC3E}">
        <p14:creationId xmlns:p14="http://schemas.microsoft.com/office/powerpoint/2010/main" val="2211275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545</TotalTime>
  <Words>416</Words>
  <Application>Microsoft Office PowerPoint</Application>
  <PresentationFormat>Předvádění na obrazovce (4:3)</PresentationFormat>
  <Paragraphs>134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Konstrukce CNC strojů I</vt:lpstr>
      <vt:lpstr>Výukový materiál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Konstrukce CNC strojů</vt:lpstr>
      <vt:lpstr>Konstrukce CNC strojů</vt:lpstr>
      <vt:lpstr>Prezentace aplikace PowerPoint</vt:lpstr>
      <vt:lpstr>Konstrukce CNC strojů</vt:lpstr>
      <vt:lpstr>Konstrukce CNC strojů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Soustružení</dc:title>
  <dc:creator>Leopold Voharek</dc:creator>
  <cp:lastModifiedBy>Leopold Voharek</cp:lastModifiedBy>
  <cp:revision>52</cp:revision>
  <dcterms:created xsi:type="dcterms:W3CDTF">2012-03-26T17:56:50Z</dcterms:created>
  <dcterms:modified xsi:type="dcterms:W3CDTF">2013-05-20T09:11:06Z</dcterms:modified>
</cp:coreProperties>
</file>