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3ED7229-7F25-43AA-99D2-E69834C83B3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FB3ECF1-FCC7-49DC-A041-99BB3368892D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72"/>
          <p:cNvSpPr>
            <a:spLocks noChangeArrowheads="1"/>
          </p:cNvSpPr>
          <p:nvPr/>
        </p:nvSpPr>
        <p:spPr bwMode="auto">
          <a:xfrm>
            <a:off x="0" y="-14859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aphicFrame>
        <p:nvGraphicFramePr>
          <p:cNvPr id="3" name="Object 27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7480698"/>
              </p:ext>
            </p:extLst>
          </p:nvPr>
        </p:nvGraphicFramePr>
        <p:xfrm>
          <a:off x="1095375" y="523875"/>
          <a:ext cx="6896100" cy="6143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10965824" imgH="9747849" progId="Word.Document.8">
                  <p:embed/>
                </p:oleObj>
              </mc:Choice>
              <mc:Fallback>
                <p:oleObj name="Document" r:id="rId3" imgW="10965824" imgH="9747849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5375" y="523875"/>
                        <a:ext cx="6896100" cy="61436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9282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5077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Useful</a:t>
            </a:r>
            <a:r>
              <a:rPr lang="cs-CZ" b="1" dirty="0" smtClean="0"/>
              <a:t> </a:t>
            </a:r>
            <a:r>
              <a:rPr lang="cs-CZ" b="1" dirty="0" err="1" smtClean="0"/>
              <a:t>Vocabulary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Waiter</a:t>
            </a:r>
            <a:endParaRPr lang="cs-CZ" dirty="0" smtClean="0"/>
          </a:p>
          <a:p>
            <a:r>
              <a:rPr lang="cs-CZ" dirty="0" err="1" smtClean="0"/>
              <a:t>Waitress</a:t>
            </a:r>
            <a:endParaRPr lang="cs-CZ" dirty="0" smtClean="0"/>
          </a:p>
          <a:p>
            <a:r>
              <a:rPr lang="cs-CZ" dirty="0" err="1" smtClean="0"/>
              <a:t>Chef</a:t>
            </a:r>
            <a:endParaRPr lang="cs-CZ" dirty="0" smtClean="0"/>
          </a:p>
          <a:p>
            <a:r>
              <a:rPr lang="cs-CZ" dirty="0" smtClean="0"/>
              <a:t>Menu</a:t>
            </a:r>
          </a:p>
          <a:p>
            <a:r>
              <a:rPr lang="cs-CZ" dirty="0" err="1" smtClean="0"/>
              <a:t>Glass</a:t>
            </a:r>
            <a:endParaRPr lang="cs-CZ" dirty="0" smtClean="0"/>
          </a:p>
          <a:p>
            <a:r>
              <a:rPr lang="cs-CZ" dirty="0" err="1" smtClean="0"/>
              <a:t>Bottle</a:t>
            </a:r>
            <a:endParaRPr lang="cs-CZ" dirty="0" smtClean="0"/>
          </a:p>
          <a:p>
            <a:r>
              <a:rPr lang="cs-CZ" dirty="0" err="1" smtClean="0"/>
              <a:t>Candle</a:t>
            </a:r>
            <a:r>
              <a:rPr lang="cs-CZ" dirty="0" smtClean="0"/>
              <a:t> </a:t>
            </a:r>
          </a:p>
          <a:p>
            <a:r>
              <a:rPr lang="cs-CZ" dirty="0" smtClean="0"/>
              <a:t>Bill</a:t>
            </a:r>
          </a:p>
          <a:p>
            <a:r>
              <a:rPr lang="cs-CZ" dirty="0" err="1" smtClean="0"/>
              <a:t>Credit</a:t>
            </a:r>
            <a:r>
              <a:rPr lang="cs-CZ" dirty="0" smtClean="0"/>
              <a:t> </a:t>
            </a:r>
            <a:r>
              <a:rPr lang="cs-CZ" dirty="0" err="1" smtClean="0"/>
              <a:t>card</a:t>
            </a:r>
            <a:endParaRPr lang="cs-CZ" dirty="0" smtClean="0"/>
          </a:p>
          <a:p>
            <a:r>
              <a:rPr lang="cs-CZ" dirty="0" smtClean="0"/>
              <a:t>Tip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Číšník</a:t>
            </a:r>
          </a:p>
          <a:p>
            <a:r>
              <a:rPr lang="cs-CZ" dirty="0" smtClean="0"/>
              <a:t>Servírka</a:t>
            </a:r>
          </a:p>
          <a:p>
            <a:r>
              <a:rPr lang="cs-CZ" dirty="0" smtClean="0"/>
              <a:t>Šéfkuchař</a:t>
            </a:r>
          </a:p>
          <a:p>
            <a:r>
              <a:rPr lang="cs-CZ" dirty="0" smtClean="0"/>
              <a:t>Jídelní lístek</a:t>
            </a:r>
          </a:p>
          <a:p>
            <a:r>
              <a:rPr lang="cs-CZ" dirty="0" smtClean="0"/>
              <a:t>Sklenice</a:t>
            </a:r>
          </a:p>
          <a:p>
            <a:r>
              <a:rPr lang="cs-CZ" dirty="0" smtClean="0"/>
              <a:t>Lahev</a:t>
            </a:r>
          </a:p>
          <a:p>
            <a:r>
              <a:rPr lang="cs-CZ" dirty="0" smtClean="0"/>
              <a:t>Svíčka</a:t>
            </a:r>
          </a:p>
          <a:p>
            <a:r>
              <a:rPr lang="cs-CZ" dirty="0" smtClean="0"/>
              <a:t>Účet</a:t>
            </a:r>
          </a:p>
          <a:p>
            <a:r>
              <a:rPr lang="cs-CZ" dirty="0" smtClean="0"/>
              <a:t>Kreditní karta</a:t>
            </a:r>
          </a:p>
          <a:p>
            <a:r>
              <a:rPr lang="cs-CZ" dirty="0" smtClean="0"/>
              <a:t>Spropitné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854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Places</a:t>
            </a:r>
            <a:r>
              <a:rPr lang="cs-CZ" b="1" dirty="0" smtClean="0"/>
              <a:t> to </a:t>
            </a:r>
            <a:r>
              <a:rPr lang="cs-CZ" b="1" dirty="0" err="1" smtClean="0"/>
              <a:t>Eat</a:t>
            </a:r>
            <a:r>
              <a:rPr lang="cs-CZ" b="1" dirty="0" smtClean="0"/>
              <a:t> </a:t>
            </a:r>
            <a:r>
              <a:rPr lang="cs-CZ" b="1" dirty="0" err="1" smtClean="0"/>
              <a:t>Out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Cafe</a:t>
            </a:r>
            <a:endParaRPr lang="cs-CZ" dirty="0" smtClean="0"/>
          </a:p>
          <a:p>
            <a:r>
              <a:rPr lang="cs-CZ" b="1" dirty="0" err="1" smtClean="0"/>
              <a:t>Snack</a:t>
            </a:r>
            <a:r>
              <a:rPr lang="cs-CZ" b="1" dirty="0" smtClean="0"/>
              <a:t> Bar</a:t>
            </a:r>
          </a:p>
          <a:p>
            <a:r>
              <a:rPr lang="cs-CZ" b="1" dirty="0" smtClean="0"/>
              <a:t>Fast Food Restaurant</a:t>
            </a:r>
          </a:p>
          <a:p>
            <a:r>
              <a:rPr lang="cs-CZ" b="1" dirty="0" err="1" smtClean="0"/>
              <a:t>Pub</a:t>
            </a:r>
            <a:endParaRPr lang="cs-CZ" b="1" dirty="0" smtClean="0"/>
          </a:p>
          <a:p>
            <a:r>
              <a:rPr lang="cs-CZ" b="1" dirty="0" smtClean="0"/>
              <a:t>Bistro</a:t>
            </a:r>
          </a:p>
          <a:p>
            <a:r>
              <a:rPr lang="cs-CZ" b="1" dirty="0" smtClean="0"/>
              <a:t>Restaurant</a:t>
            </a:r>
          </a:p>
          <a:p>
            <a:r>
              <a:rPr lang="cs-CZ" b="1" dirty="0" smtClean="0"/>
              <a:t>Hotel Restaurant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3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Parts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a Menu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Starters</a:t>
            </a:r>
            <a:r>
              <a:rPr lang="cs-CZ" b="1" dirty="0" smtClean="0"/>
              <a:t>/</a:t>
            </a:r>
            <a:r>
              <a:rPr lang="cs-CZ" b="1" dirty="0" err="1" smtClean="0"/>
              <a:t>Appetizers</a:t>
            </a:r>
            <a:r>
              <a:rPr lang="cs-CZ" b="1" dirty="0" smtClean="0"/>
              <a:t>/</a:t>
            </a:r>
            <a:r>
              <a:rPr lang="cs-CZ" b="1" dirty="0" err="1" smtClean="0"/>
              <a:t>Entrees</a:t>
            </a:r>
            <a:r>
              <a:rPr lang="cs-CZ" b="1" dirty="0" smtClean="0"/>
              <a:t>/</a:t>
            </a:r>
            <a:r>
              <a:rPr lang="cs-CZ" b="1" dirty="0" err="1" smtClean="0"/>
              <a:t>Hors</a:t>
            </a:r>
            <a:r>
              <a:rPr lang="cs-CZ" b="1" dirty="0" smtClean="0"/>
              <a:t> </a:t>
            </a:r>
            <a:r>
              <a:rPr lang="cs-CZ" b="1" dirty="0" err="1" smtClean="0"/>
              <a:t>D'oeuvres</a:t>
            </a:r>
            <a:endParaRPr lang="cs-CZ" b="1" dirty="0" smtClean="0"/>
          </a:p>
          <a:p>
            <a:r>
              <a:rPr lang="cs-CZ" b="1" dirty="0" err="1" smtClean="0"/>
              <a:t>Soups</a:t>
            </a:r>
            <a:endParaRPr lang="cs-CZ" b="1" dirty="0" smtClean="0"/>
          </a:p>
          <a:p>
            <a:r>
              <a:rPr lang="cs-CZ" b="1" dirty="0" err="1" smtClean="0"/>
              <a:t>Main</a:t>
            </a:r>
            <a:r>
              <a:rPr lang="cs-CZ" b="1" dirty="0" smtClean="0"/>
              <a:t> </a:t>
            </a:r>
            <a:r>
              <a:rPr lang="cs-CZ" b="1" dirty="0" err="1" smtClean="0"/>
              <a:t>Courses</a:t>
            </a:r>
            <a:r>
              <a:rPr lang="cs-CZ" b="1" dirty="0" smtClean="0"/>
              <a:t> (</a:t>
            </a:r>
            <a:r>
              <a:rPr lang="cs-CZ" b="1" dirty="0" err="1" smtClean="0"/>
              <a:t>Meat</a:t>
            </a:r>
            <a:r>
              <a:rPr lang="cs-CZ" b="1" dirty="0" smtClean="0"/>
              <a:t>/</a:t>
            </a:r>
            <a:r>
              <a:rPr lang="cs-CZ" b="1" dirty="0" err="1" smtClean="0"/>
              <a:t>Fish</a:t>
            </a:r>
            <a:r>
              <a:rPr lang="cs-CZ" b="1" dirty="0" smtClean="0"/>
              <a:t>/</a:t>
            </a:r>
            <a:r>
              <a:rPr lang="cs-CZ" b="1" dirty="0" err="1" smtClean="0"/>
              <a:t>Vegetarian</a:t>
            </a:r>
            <a:r>
              <a:rPr lang="cs-CZ" b="1" dirty="0" smtClean="0"/>
              <a:t>)</a:t>
            </a:r>
          </a:p>
          <a:p>
            <a:r>
              <a:rPr lang="cs-CZ" b="1" dirty="0" err="1" smtClean="0"/>
              <a:t>Desserts</a:t>
            </a:r>
            <a:endParaRPr lang="cs-CZ" b="1" dirty="0" smtClean="0"/>
          </a:p>
          <a:p>
            <a:r>
              <a:rPr lang="cs-CZ" b="1" dirty="0" err="1" smtClean="0"/>
              <a:t>Beverages</a:t>
            </a:r>
            <a:r>
              <a:rPr lang="cs-CZ" b="1" dirty="0" smtClean="0"/>
              <a:t> (</a:t>
            </a:r>
            <a:r>
              <a:rPr lang="cs-CZ" b="1" dirty="0" err="1" smtClean="0"/>
              <a:t>Coffee</a:t>
            </a:r>
            <a:r>
              <a:rPr lang="cs-CZ" b="1" dirty="0" smtClean="0"/>
              <a:t> </a:t>
            </a:r>
            <a:r>
              <a:rPr lang="cs-CZ" b="1" dirty="0" err="1" smtClean="0"/>
              <a:t>etc</a:t>
            </a:r>
            <a:r>
              <a:rPr lang="cs-CZ" b="1" dirty="0" smtClean="0"/>
              <a:t>.)</a:t>
            </a:r>
            <a:r>
              <a:rPr lang="cs-CZ" dirty="0" smtClean="0"/>
              <a:t> </a:t>
            </a:r>
          </a:p>
          <a:p>
            <a:r>
              <a:rPr lang="en-US" b="1" dirty="0" smtClean="0"/>
              <a:t>Wine/Drinks List (sometimes on a separate menu)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668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Booking</a:t>
            </a:r>
            <a:r>
              <a:rPr lang="cs-CZ" dirty="0" smtClean="0"/>
              <a:t> a Table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I'd like to reserve / book a table for four at 8pm, please.</a:t>
            </a:r>
          </a:p>
          <a:p>
            <a:r>
              <a:rPr lang="en-US" dirty="0" smtClean="0"/>
              <a:t>I'd like to reserve / book a table for a party of six at 8pm, please.</a:t>
            </a:r>
          </a:p>
          <a:p>
            <a:r>
              <a:rPr lang="en-US" dirty="0" smtClean="0"/>
              <a:t>I'd like to book a table for two at 8 in the name of Hand, please.</a:t>
            </a:r>
          </a:p>
          <a:p>
            <a:r>
              <a:rPr lang="en-US" dirty="0" smtClean="0"/>
              <a:t>Could we have a table by the window, please?</a:t>
            </a:r>
          </a:p>
          <a:p>
            <a:r>
              <a:rPr lang="en-US" dirty="0" smtClean="0"/>
              <a:t>Could we have a non-smoking table, please?</a:t>
            </a:r>
          </a:p>
          <a:p>
            <a:r>
              <a:rPr lang="en-US" dirty="0" smtClean="0"/>
              <a:t>Could we have a table away from the kitchen/toilets, please?</a:t>
            </a:r>
          </a:p>
          <a:p>
            <a:r>
              <a:rPr lang="en-US" dirty="0" smtClean="0"/>
              <a:t>Could we have a booth, please?</a:t>
            </a:r>
          </a:p>
          <a:p>
            <a:r>
              <a:rPr lang="en-US" dirty="0" smtClean="0"/>
              <a:t>Could you make sure it's a quiet table, please?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9102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Placing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Order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I'd like the .............., please.</a:t>
            </a:r>
          </a:p>
          <a:p>
            <a:r>
              <a:rPr lang="en-US" dirty="0" smtClean="0"/>
              <a:t>For starters I'll have the soup and for the main course I'd like the roast beef. </a:t>
            </a:r>
          </a:p>
          <a:p>
            <a:r>
              <a:rPr lang="en-US" dirty="0" smtClean="0"/>
              <a:t>Could I have chips instead of new potatoes, please?</a:t>
            </a:r>
          </a:p>
          <a:p>
            <a:r>
              <a:rPr lang="en-US" dirty="0" smtClean="0"/>
              <a:t>What is the house special today?</a:t>
            </a:r>
          </a:p>
          <a:p>
            <a:r>
              <a:rPr lang="en-US" dirty="0" smtClean="0"/>
              <a:t>Is there anything you would recommend?</a:t>
            </a:r>
          </a:p>
          <a:p>
            <a:r>
              <a:rPr lang="en-US" dirty="0" smtClean="0"/>
              <a:t>Could I see the wine menu, please?</a:t>
            </a:r>
          </a:p>
          <a:p>
            <a:r>
              <a:rPr lang="en-US" dirty="0" smtClean="0"/>
              <a:t>I'll have a bottle of the South African Cabernet Sauvignon.</a:t>
            </a:r>
          </a:p>
          <a:p>
            <a:r>
              <a:rPr lang="en-US" dirty="0" smtClean="0"/>
              <a:t>I'll have a glass of house red/white, please.</a:t>
            </a:r>
          </a:p>
          <a:p>
            <a:r>
              <a:rPr lang="en-US" dirty="0" smtClean="0"/>
              <a:t>Which wine would you recommend?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Complaining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Excuse me, but my meal is cold.</a:t>
            </a:r>
          </a:p>
          <a:p>
            <a:r>
              <a:rPr lang="en-US" dirty="0" smtClean="0"/>
              <a:t>Excuse me, we've been waiting for over half an hour for our drinks.</a:t>
            </a:r>
          </a:p>
          <a:p>
            <a:r>
              <a:rPr lang="en-US" dirty="0" smtClean="0"/>
              <a:t>I'm sorry but I ordered the side salad not the vegetables.</a:t>
            </a:r>
          </a:p>
          <a:p>
            <a:r>
              <a:rPr lang="en-US" dirty="0" smtClean="0"/>
              <a:t>Excuse me this steak is over done, I ordered rare.</a:t>
            </a:r>
          </a:p>
          <a:p>
            <a:r>
              <a:rPr lang="en-US" dirty="0" smtClean="0"/>
              <a:t>I'm afraid this wine tastes corked.</a:t>
            </a:r>
          </a:p>
          <a:p>
            <a:r>
              <a:rPr lang="en-US" dirty="0" smtClean="0"/>
              <a:t>Excuse me this wine isn't chilled properly.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3906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Arriving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Restaurant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Good evening, the name is Hand. I have a table booked for six.</a:t>
            </a:r>
          </a:p>
          <a:p>
            <a:r>
              <a:rPr lang="en-US" dirty="0" smtClean="0"/>
              <a:t>Do you have the menu in English/German/French ..., please?</a:t>
            </a:r>
          </a:p>
          <a:p>
            <a:r>
              <a:rPr lang="en-US" dirty="0" smtClean="0"/>
              <a:t>Do you have a high chair for young children, please?</a:t>
            </a:r>
          </a:p>
          <a:p>
            <a:r>
              <a:rPr lang="en-US" dirty="0" smtClean="0"/>
              <a:t>Could we have a table over there, please?</a:t>
            </a:r>
          </a:p>
          <a:p>
            <a:r>
              <a:rPr lang="en-US" dirty="0" smtClean="0"/>
              <a:t>I'm sorry but I asked for a table by the window.</a:t>
            </a:r>
          </a:p>
          <a:p>
            <a:r>
              <a:rPr lang="en-US" dirty="0" smtClean="0"/>
              <a:t>Could we have an extra chair, please?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99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During</a:t>
            </a:r>
            <a:r>
              <a:rPr lang="cs-CZ" dirty="0" smtClean="0"/>
              <a:t>/</a:t>
            </a:r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Meal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Could we have some more bread, please?</a:t>
            </a:r>
          </a:p>
          <a:p>
            <a:r>
              <a:rPr lang="en-US" dirty="0" smtClean="0"/>
              <a:t>Do you have a pepper mill?</a:t>
            </a:r>
          </a:p>
          <a:p>
            <a:r>
              <a:rPr lang="en-US" dirty="0" smtClean="0"/>
              <a:t>Could I have some dressing, please?</a:t>
            </a:r>
          </a:p>
          <a:p>
            <a:r>
              <a:rPr lang="en-US" dirty="0" smtClean="0"/>
              <a:t>Could you pass me the salt, please?</a:t>
            </a:r>
          </a:p>
          <a:p>
            <a:r>
              <a:rPr lang="en-US" dirty="0" smtClean="0"/>
              <a:t>That was delicious. My compliments to the chef.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88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Paying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Could I have the bill, please?</a:t>
            </a:r>
          </a:p>
          <a:p>
            <a:r>
              <a:rPr lang="en-US" dirty="0" smtClean="0"/>
              <a:t>Do you take Visa?</a:t>
            </a:r>
          </a:p>
          <a:p>
            <a:r>
              <a:rPr lang="en-US" dirty="0" smtClean="0"/>
              <a:t>We'd like separate bills, please.</a:t>
            </a:r>
          </a:p>
          <a:p>
            <a:r>
              <a:rPr lang="en-US" dirty="0" smtClean="0"/>
              <a:t>Is service included?</a:t>
            </a:r>
          </a:p>
          <a:p>
            <a:r>
              <a:rPr lang="en-US" dirty="0" smtClean="0"/>
              <a:t>No, please. This is on me. (When you wish to pay for everyone.)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20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NEUVEDEN, Neuveden. </a:t>
            </a:r>
            <a:r>
              <a:rPr lang="cs-CZ" i="1" dirty="0" err="1"/>
              <a:t>Eating</a:t>
            </a:r>
            <a:r>
              <a:rPr lang="cs-CZ" i="1" dirty="0"/>
              <a:t> </a:t>
            </a:r>
            <a:r>
              <a:rPr lang="cs-CZ" i="1" dirty="0" err="1"/>
              <a:t>out</a:t>
            </a:r>
            <a:r>
              <a:rPr lang="cs-CZ" dirty="0"/>
              <a:t> [online]. [cit. 28.5.2013]. </a:t>
            </a:r>
            <a:r>
              <a:rPr lang="cs-CZ"/>
              <a:t>Dostupný na WWW: http://www.learnenglish.de/vocabulary/eatout.htm </a:t>
            </a:r>
          </a:p>
        </p:txBody>
      </p:sp>
    </p:spTree>
    <p:extLst>
      <p:ext uri="{BB962C8B-B14F-4D97-AF65-F5344CB8AC3E}">
        <p14:creationId xmlns:p14="http://schemas.microsoft.com/office/powerpoint/2010/main" val="364075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32</TotalTime>
  <Words>510</Words>
  <Application>Microsoft Office PowerPoint</Application>
  <PresentationFormat>Předvádění na obrazovce (4:3)</PresentationFormat>
  <Paragraphs>84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Slunovrat</vt:lpstr>
      <vt:lpstr>Microsoft Word 97 - 2003 Document</vt:lpstr>
      <vt:lpstr>Prezentace aplikace PowerPoint</vt:lpstr>
      <vt:lpstr>Eating out</vt:lpstr>
      <vt:lpstr>Useful Vocabulary </vt:lpstr>
      <vt:lpstr>Places to Eat Out </vt:lpstr>
      <vt:lpstr>Parts of a Menu </vt:lpstr>
      <vt:lpstr>Booking a Table</vt:lpstr>
      <vt:lpstr>Placing Your Order</vt:lpstr>
      <vt:lpstr>Complaining</vt:lpstr>
      <vt:lpstr>Arriving at the Restaurant</vt:lpstr>
      <vt:lpstr>During/After the Meal</vt:lpstr>
      <vt:lpstr>Paying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Eating out</dc:title>
  <dc:creator>Bartoš Dalibor</dc:creator>
  <cp:lastModifiedBy>Bartoš Dalibor</cp:lastModifiedBy>
  <cp:revision>5</cp:revision>
  <dcterms:created xsi:type="dcterms:W3CDTF">2013-05-28T13:12:26Z</dcterms:created>
  <dcterms:modified xsi:type="dcterms:W3CDTF">2013-05-28T13:44:47Z</dcterms:modified>
</cp:coreProperties>
</file>