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  <p:sldId id="257" r:id="rId3"/>
    <p:sldId id="258" r:id="rId4"/>
    <p:sldId id="259" r:id="rId5"/>
    <p:sldId id="295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8681" autoAdjust="0"/>
    <p:restoredTop sz="93576" autoAdjust="0"/>
  </p:normalViewPr>
  <p:slideViewPr>
    <p:cSldViewPr>
      <p:cViewPr varScale="1">
        <p:scale>
          <a:sx n="70" d="100"/>
          <a:sy n="70" d="100"/>
        </p:scale>
        <p:origin x="-1050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28878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B10A7B01-A1D4-4CB8-9062-1F3599F3CCF1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6BCF23A1-E1AB-4F80-B96D-B0214496CD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B10A7B01-A1D4-4CB8-9062-1F3599F3CCF1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CF23A1-E1AB-4F80-B96D-B0214496CD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B10A7B01-A1D4-4CB8-9062-1F3599F3CCF1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6BCF23A1-E1AB-4F80-B96D-B0214496CD9A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B10A7B01-A1D4-4CB8-9062-1F3599F3CCF1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6BCF23A1-E1AB-4F80-B96D-B0214496CD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B10A7B01-A1D4-4CB8-9062-1F3599F3CCF1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6BCF23A1-E1AB-4F80-B96D-B0214496CD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0A7B01-A1D4-4CB8-9062-1F3599F3CCF1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CF23A1-E1AB-4F80-B96D-B0214496CD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B10A7B01-A1D4-4CB8-9062-1F3599F3CCF1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6BCF23A1-E1AB-4F80-B96D-B0214496CD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B10A7B01-A1D4-4CB8-9062-1F3599F3CCF1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6BCF23A1-E1AB-4F80-B96D-B0214496CD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B10A7B01-A1D4-4CB8-9062-1F3599F3CCF1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6BCF23A1-E1AB-4F80-B96D-B0214496CD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0A7B01-A1D4-4CB8-9062-1F3599F3CCF1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CF23A1-E1AB-4F80-B96D-B0214496CD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0A7B01-A1D4-4CB8-9062-1F3599F3CCF1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CF23A1-E1AB-4F80-B96D-B0214496CD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B10A7B01-A1D4-4CB8-9062-1F3599F3CCF1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6BCF23A1-E1AB-4F80-B96D-B0214496CD9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>
            <a:spLocks noGrp="1"/>
          </p:cNvSpPr>
          <p:nvPr>
            <p:ph type="subTitle" idx="1"/>
          </p:nvPr>
        </p:nvSpPr>
        <p:spPr>
          <a:xfrm>
            <a:off x="214282" y="1285860"/>
            <a:ext cx="8715436" cy="3143272"/>
          </a:xfrm>
        </p:spPr>
        <p:txBody>
          <a:bodyPr>
            <a:normAutofit/>
          </a:bodyPr>
          <a:lstStyle/>
          <a:p>
            <a:pPr algn="l"/>
            <a:r>
              <a:rPr lang="cs-CZ" sz="2800" b="1" dirty="0" smtClean="0"/>
              <a:t>Název školy:	Základní škola </a:t>
            </a:r>
            <a:r>
              <a:rPr lang="cs-CZ" sz="2800" b="1" dirty="0" err="1" smtClean="0"/>
              <a:t>Netvořice</a:t>
            </a:r>
            <a:endParaRPr lang="cs-CZ" sz="2800" b="1" dirty="0" smtClean="0"/>
          </a:p>
          <a:p>
            <a:pPr algn="l"/>
            <a:r>
              <a:rPr lang="cs-CZ" sz="2800" b="1" dirty="0" smtClean="0"/>
              <a:t>Autor:		Mgr. Ludmila </a:t>
            </a:r>
            <a:r>
              <a:rPr lang="cs-CZ" sz="2800" b="1" dirty="0" err="1" smtClean="0"/>
              <a:t>Vodehnalová</a:t>
            </a:r>
            <a:endParaRPr lang="cs-CZ" sz="2800" b="1" dirty="0" smtClean="0"/>
          </a:p>
          <a:p>
            <a:pPr algn="l"/>
            <a:r>
              <a:rPr lang="cs-CZ" sz="2800" b="1" dirty="0" smtClean="0"/>
              <a:t>Název:		VY_32_INOVACE_01_</a:t>
            </a:r>
          </a:p>
          <a:p>
            <a:pPr algn="l"/>
            <a:r>
              <a:rPr lang="cs-CZ" sz="2800" b="1" dirty="0" smtClean="0"/>
              <a:t>Č. projektu:	OP VK 1.4</a:t>
            </a:r>
          </a:p>
          <a:p>
            <a:pPr algn="l"/>
            <a:r>
              <a:rPr lang="cs-CZ" sz="2800" b="1" dirty="0" smtClean="0"/>
              <a:t>Téma:		70. – 80. léta v české moderní 				populární hudbě</a:t>
            </a:r>
          </a:p>
          <a:p>
            <a:pPr algn="l"/>
            <a:endParaRPr lang="cs-CZ" sz="2800" b="1" dirty="0" smtClean="0"/>
          </a:p>
          <a:p>
            <a:pPr algn="l"/>
            <a:endParaRPr lang="cs-CZ" sz="2800" b="1" dirty="0" smtClean="0"/>
          </a:p>
          <a:p>
            <a:pPr algn="l"/>
            <a:endParaRPr lang="cs-CZ" sz="2800" b="1" dirty="0" smtClean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357158" y="5214950"/>
            <a:ext cx="5407025" cy="10477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Úvod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DUM je určen pro žáky 9. ročníku dle ŠVP Škola pro život ZŠ </a:t>
            </a:r>
            <a:r>
              <a:rPr lang="cs-CZ" dirty="0" err="1" smtClean="0"/>
              <a:t>Netvořice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Hudební výchova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Prezentace na interaktivní tabuli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Klíčová slova:</a:t>
            </a:r>
            <a:r>
              <a:rPr lang="en-US" dirty="0" smtClean="0"/>
              <a:t> </a:t>
            </a:r>
            <a:r>
              <a:rPr lang="en-US" dirty="0" err="1" smtClean="0"/>
              <a:t>diskot</a:t>
            </a:r>
            <a:r>
              <a:rPr lang="cs-CZ" dirty="0" err="1" smtClean="0"/>
              <a:t>éka</a:t>
            </a:r>
            <a:r>
              <a:rPr lang="cs-CZ" dirty="0" smtClean="0"/>
              <a:t>, </a:t>
            </a:r>
            <a:r>
              <a:rPr lang="cs-CZ" dirty="0" err="1" smtClean="0"/>
              <a:t>hard</a:t>
            </a:r>
            <a:r>
              <a:rPr lang="cs-CZ" dirty="0" smtClean="0"/>
              <a:t> rock, punk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Úvod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čím více se blížil konec 2. tisíciletí, tím více nových trendů, směrů a stylů se </a:t>
            </a:r>
            <a:br>
              <a:rPr lang="cs-CZ" dirty="0" smtClean="0"/>
            </a:br>
            <a:r>
              <a:rPr lang="cs-CZ" dirty="0" smtClean="0"/>
              <a:t>v hudbě objevovalo </a:t>
            </a:r>
            <a:r>
              <a:rPr lang="en-US" dirty="0" smtClean="0"/>
              <a:t>[1]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>
                <a:solidFill>
                  <a:schemeClr val="accent6"/>
                </a:solidFill>
              </a:rPr>
              <a:t>Čím to je? </a:t>
            </a:r>
            <a:r>
              <a:rPr lang="cs-CZ" dirty="0" smtClean="0"/>
              <a:t>Např. přibývají nové možnosti využití techniky v hudbě,…</a:t>
            </a:r>
            <a:r>
              <a:rPr lang="en-US" dirty="0" smtClean="0"/>
              <a:t> [1]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Úvod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byla-li </a:t>
            </a:r>
            <a:r>
              <a:rPr lang="cs-CZ" dirty="0" smtClean="0"/>
              <a:t>60. léta u nás převážně léty </a:t>
            </a:r>
            <a:r>
              <a:rPr lang="cs-CZ" dirty="0" err="1" smtClean="0"/>
              <a:t>big</a:t>
            </a:r>
            <a:r>
              <a:rPr lang="cs-CZ" dirty="0" smtClean="0"/>
              <a:t> beatovými, pak </a:t>
            </a:r>
            <a:r>
              <a:rPr lang="cs-CZ" b="1" dirty="0" smtClean="0">
                <a:solidFill>
                  <a:schemeClr val="accent6"/>
                </a:solidFill>
              </a:rPr>
              <a:t>70. léta </a:t>
            </a:r>
            <a:r>
              <a:rPr lang="cs-CZ" dirty="0" smtClean="0"/>
              <a:t>byla především léty </a:t>
            </a:r>
            <a:r>
              <a:rPr lang="cs-CZ" b="1" dirty="0" smtClean="0"/>
              <a:t>diskoték</a:t>
            </a:r>
            <a:r>
              <a:rPr lang="cs-CZ" dirty="0" smtClean="0"/>
              <a:t>, ale také </a:t>
            </a:r>
            <a:r>
              <a:rPr lang="cs-CZ" b="1" dirty="0" err="1" smtClean="0"/>
              <a:t>hard</a:t>
            </a:r>
            <a:r>
              <a:rPr lang="cs-CZ" b="1" dirty="0" smtClean="0"/>
              <a:t> rocku</a:t>
            </a:r>
            <a:r>
              <a:rPr lang="cs-CZ" dirty="0" smtClean="0"/>
              <a:t>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a </a:t>
            </a:r>
            <a:r>
              <a:rPr lang="cs-CZ" b="1" dirty="0" smtClean="0"/>
              <a:t>punku</a:t>
            </a:r>
            <a:r>
              <a:rPr lang="en-US" dirty="0" smtClean="0"/>
              <a:t> [1]</a:t>
            </a:r>
            <a:endParaRPr lang="cs-CZ" dirty="0" smtClean="0"/>
          </a:p>
          <a:p>
            <a:pPr>
              <a:buNone/>
            </a:pPr>
            <a:endParaRPr lang="cs-CZ" b="1" dirty="0" smtClean="0"/>
          </a:p>
          <a:p>
            <a:r>
              <a:rPr lang="cs-CZ" dirty="0" smtClean="0"/>
              <a:t>v</a:t>
            </a:r>
            <a:r>
              <a:rPr lang="cs-CZ" dirty="0" smtClean="0"/>
              <a:t> </a:t>
            </a:r>
            <a:r>
              <a:rPr lang="cs-CZ" b="1" dirty="0" smtClean="0">
                <a:solidFill>
                  <a:schemeClr val="accent6"/>
                </a:solidFill>
              </a:rPr>
              <a:t>80. letech </a:t>
            </a:r>
            <a:r>
              <a:rPr lang="cs-CZ" dirty="0" smtClean="0"/>
              <a:t>naši hudebníci museli reagovat na již zmíněný příliv nové vlny, nového romantismu, </a:t>
            </a:r>
            <a:r>
              <a:rPr lang="cs-CZ" dirty="0" err="1" smtClean="0"/>
              <a:t>hip</a:t>
            </a:r>
            <a:r>
              <a:rPr lang="cs-CZ" dirty="0" smtClean="0"/>
              <a:t> </a:t>
            </a:r>
            <a:r>
              <a:rPr lang="cs-CZ" dirty="0" err="1" smtClean="0"/>
              <a:t>hopu</a:t>
            </a:r>
            <a:r>
              <a:rPr lang="cs-CZ" dirty="0" smtClean="0"/>
              <a:t> a dalších proudů objevujících se na světové scéně</a:t>
            </a:r>
            <a:r>
              <a:rPr lang="en-US" dirty="0" smtClean="0"/>
              <a:t> [1]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Festivaly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70. a 80. léta byla spojena také s hudebními festivaly, ať už zaměřenými na folk a country hudbu, nebo jazzovými či písničkovými </a:t>
            </a:r>
            <a:r>
              <a:rPr lang="en-US" dirty="0" smtClean="0"/>
              <a:t>[2]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na festivalech se často pořádaly soutěže</a:t>
            </a:r>
            <a:r>
              <a:rPr lang="en-US" dirty="0" smtClean="0"/>
              <a:t> [2]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6"/>
                </a:solidFill>
              </a:rPr>
              <a:t>Použitá literatura</a:t>
            </a:r>
            <a:endParaRPr lang="cs-CZ" b="1" dirty="0">
              <a:solidFill>
                <a:schemeClr val="accent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21208" indent="-457200">
              <a:buNone/>
            </a:pPr>
            <a:r>
              <a:rPr lang="en-US" sz="1600" dirty="0" smtClean="0"/>
              <a:t>[1]	  	</a:t>
            </a:r>
            <a:r>
              <a:rPr lang="cs-CZ" sz="1600" dirty="0" smtClean="0"/>
              <a:t>CHARALAMBIDIS, </a:t>
            </a:r>
            <a:r>
              <a:rPr lang="cs-CZ" sz="1600" dirty="0" err="1" smtClean="0"/>
              <a:t>Alexandros</a:t>
            </a:r>
            <a:r>
              <a:rPr lang="cs-CZ" sz="1600" dirty="0" smtClean="0"/>
              <a:t>, Jiří PILKA a Zbyněk CÍSAŘ. Hudební </a:t>
            </a:r>
            <a:r>
              <a:rPr lang="en-US" sz="1600" dirty="0" smtClean="0"/>
              <a:t>	</a:t>
            </a:r>
            <a:r>
              <a:rPr lang="cs-CZ" sz="1600" dirty="0" smtClean="0"/>
              <a:t>výchova pro 9. ročník základní školy. 1. </a:t>
            </a:r>
            <a:r>
              <a:rPr lang="cs-CZ" sz="1600" dirty="0" err="1" smtClean="0"/>
              <a:t>vyd</a:t>
            </a:r>
            <a:r>
              <a:rPr lang="cs-CZ" sz="1600" dirty="0" smtClean="0"/>
              <a:t>. Praha: SPN - pedagogické </a:t>
            </a:r>
            <a:r>
              <a:rPr lang="en-US" sz="1600" dirty="0" smtClean="0"/>
              <a:t>	</a:t>
            </a:r>
            <a:r>
              <a:rPr lang="cs-CZ" sz="1600" dirty="0" smtClean="0"/>
              <a:t>nakladatelství, 1998, s. 101. ISBN 80-7235-012-9.</a:t>
            </a:r>
            <a:endParaRPr lang="en-US" sz="1600" dirty="0" smtClean="0"/>
          </a:p>
          <a:p>
            <a:pPr>
              <a:buNone/>
            </a:pPr>
            <a:endParaRPr lang="en-US" sz="1600" dirty="0" smtClean="0"/>
          </a:p>
          <a:p>
            <a:pPr>
              <a:buNone/>
            </a:pPr>
            <a:r>
              <a:rPr lang="en-US" sz="1600" dirty="0" smtClean="0"/>
              <a:t>[2]		</a:t>
            </a:r>
            <a:r>
              <a:rPr lang="cs-CZ" sz="1600" dirty="0" smtClean="0"/>
              <a:t>CHARALAMBIDIS, </a:t>
            </a:r>
            <a:r>
              <a:rPr lang="cs-CZ" sz="1600" dirty="0" err="1" smtClean="0"/>
              <a:t>Alexandros</a:t>
            </a:r>
            <a:r>
              <a:rPr lang="cs-CZ" sz="1600" dirty="0" smtClean="0"/>
              <a:t>, Jiří PILKA a Zbyněk CÍSAŘ. Hudební </a:t>
            </a:r>
            <a:r>
              <a:rPr lang="en-US" sz="1600" dirty="0" smtClean="0"/>
              <a:t>	</a:t>
            </a:r>
            <a:r>
              <a:rPr lang="cs-CZ" sz="1600" dirty="0" smtClean="0"/>
              <a:t>výchova pro 9. ročník základní školy. 1. </a:t>
            </a:r>
            <a:r>
              <a:rPr lang="cs-CZ" sz="1600" dirty="0" err="1" smtClean="0"/>
              <a:t>vyd</a:t>
            </a:r>
            <a:r>
              <a:rPr lang="cs-CZ" sz="1600" dirty="0" smtClean="0"/>
              <a:t>. Praha: SPN - pedagogické </a:t>
            </a:r>
            <a:r>
              <a:rPr lang="en-US" sz="1600" dirty="0" smtClean="0"/>
              <a:t>	</a:t>
            </a:r>
            <a:r>
              <a:rPr lang="cs-CZ" sz="1600" dirty="0" smtClean="0"/>
              <a:t>nakladatelství, 1998, s. 11</a:t>
            </a:r>
            <a:r>
              <a:rPr lang="en-US" sz="1600" dirty="0" smtClean="0"/>
              <a:t>2</a:t>
            </a:r>
            <a:r>
              <a:rPr lang="cs-CZ" sz="1600" dirty="0" smtClean="0"/>
              <a:t>. ISBN 80-7235-012-9.</a:t>
            </a:r>
            <a:endParaRPr lang="en-US" sz="1600" dirty="0" smtClean="0"/>
          </a:p>
          <a:p>
            <a:endParaRPr lang="cs-CZ" sz="2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1346</TotalTime>
  <Words>124</Words>
  <Application>Microsoft Office PowerPoint</Application>
  <PresentationFormat>Předvádění na obrazovce (4:3)</PresentationFormat>
  <Paragraphs>32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Talent</vt:lpstr>
      <vt:lpstr>Snímek 1</vt:lpstr>
      <vt:lpstr>ANOTACE</vt:lpstr>
      <vt:lpstr>Úvod</vt:lpstr>
      <vt:lpstr>Úvod</vt:lpstr>
      <vt:lpstr>Festivaly</vt:lpstr>
      <vt:lpstr>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klára</dc:creator>
  <cp:lastModifiedBy>klára</cp:lastModifiedBy>
  <cp:revision>145</cp:revision>
  <dcterms:created xsi:type="dcterms:W3CDTF">2013-03-22T14:03:19Z</dcterms:created>
  <dcterms:modified xsi:type="dcterms:W3CDTF">2013-05-28T18:15:56Z</dcterms:modified>
</cp:coreProperties>
</file>