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6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90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VY_32_INOVACE_12_TÉMA:Základní skladební dvojice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1CA7E-67D6-4D69-A7A4-B87F0785E1E2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B7464-1A76-47C4-8DBC-CB94020D8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68529-17D6-496F-BA30-41D429BE3A44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4ADA2-AFFE-4E73-A91F-5BBCCB1710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32FA2-9A83-4E45-8E06-D4A47D670D12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77541-8EE1-4915-8529-6201294E8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F909E-AF37-4F0E-BAA8-4A47DCB59A5E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18376-FCCA-432C-B7FA-48C996054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4526B-8942-4930-9C86-FB0DCEC70D93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BFA55-4902-4CFC-9CD7-6C65BB2EC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B4B93-0F1E-41CE-A945-83EA7CF92A40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6EB6B-B1AD-434B-AC40-1EAFA0893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8FF6D-2782-46BF-9A2F-6EAF1DB81C36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8B8B4-6C7A-4FA2-8E54-0CBADF568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5BDE-278A-413D-B351-C858701725AA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AD3D5-D931-4032-BD65-4516F0751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EAA9AC-8F76-47CA-B914-6F5ABA7EA0D5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A960D-5DD5-4418-BC4A-40A05FD7F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CD7DD-BDC7-48EA-B476-5A0A811F6B94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1A26F-D766-462A-AFB3-0F8DA1944B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5B6A5-0CF5-4BF7-9015-AE5A339C1E1E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168AD-A22A-4AEE-8725-FBD8B411E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EA77786-BBF9-48B1-980E-7C3D233893F8}" type="datetimeFigureOut">
              <a:rPr lang="cs-CZ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41EF341-A319-4CE4-BD7A-4298D63D49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audio" Target="NULL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Materiál použitelný pro práci na interaktivní tabuli</a:t>
            </a:r>
          </a:p>
          <a:p>
            <a:r>
              <a:rPr lang="cs-CZ" smtClean="0"/>
              <a:t>Český jazyk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-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Základní skladební dvojice</a:t>
            </a:r>
          </a:p>
          <a:p>
            <a:r>
              <a:rPr lang="cs-CZ" smtClean="0"/>
              <a:t>Pro 3.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ročník ZŠ</a:t>
            </a:r>
          </a:p>
          <a:p>
            <a:r>
              <a:rPr lang="cs-CZ" smtClean="0"/>
              <a:t>Sloveso a podstatné jméno /v 1.pádě/jako </a:t>
            </a:r>
          </a:p>
          <a:p>
            <a:pPr>
              <a:buFont typeface="Arial" charset="0"/>
              <a:buNone/>
            </a:pPr>
            <a:r>
              <a:rPr lang="cs-CZ" smtClean="0"/>
              <a:t>    základ věty-ZSD,nácvik otázek pro určení ZSD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3" descr="C:\Users\Dana\AppData\Local\Microsoft\Windows\Temporary Internet Files\Content.IE5\DTN9SG4X\MM900365153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3175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227013" y="908050"/>
            <a:ext cx="89328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Calibri" pitchFamily="34" charset="0"/>
              </a:rPr>
              <a:t>V trávě sedí hnědý králíček.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3038" y="5775325"/>
            <a:ext cx="41116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libri" pitchFamily="34" charset="0"/>
              </a:rPr>
              <a:t>Co dělá králíček?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24525" y="5732463"/>
            <a:ext cx="324961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latin typeface="Calibri" pitchFamily="34" charset="0"/>
              </a:rPr>
              <a:t>Kdo,</a:t>
            </a:r>
            <a:r>
              <a:rPr lang="cs-CZ" sz="4400" b="1"/>
              <a:t> </a:t>
            </a:r>
            <a:r>
              <a:rPr lang="cs-CZ" sz="4400" b="1">
                <a:latin typeface="Calibri" pitchFamily="34" charset="0"/>
              </a:rPr>
              <a:t>co sedí?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7219950" y="2133600"/>
            <a:ext cx="736600" cy="359886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771775" y="1889125"/>
            <a:ext cx="360363" cy="388620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louk 17"/>
          <p:cNvSpPr/>
          <p:nvPr/>
        </p:nvSpPr>
        <p:spPr>
          <a:xfrm>
            <a:off x="2555875" y="908050"/>
            <a:ext cx="1635125" cy="914400"/>
          </a:xfrm>
          <a:prstGeom prst="arc">
            <a:avLst>
              <a:gd name="adj1" fmla="val 5459677"/>
              <a:gd name="adj2" fmla="val 4660077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louk 20"/>
          <p:cNvSpPr/>
          <p:nvPr/>
        </p:nvSpPr>
        <p:spPr>
          <a:xfrm>
            <a:off x="6227763" y="908050"/>
            <a:ext cx="2598737" cy="914400"/>
          </a:xfrm>
          <a:prstGeom prst="arc">
            <a:avLst>
              <a:gd name="adj1" fmla="val 5459677"/>
              <a:gd name="adj2" fmla="val 4660077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515100" y="292100"/>
            <a:ext cx="2022475" cy="3698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PODSTATNÉ JMÉNO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857500" y="358775"/>
            <a:ext cx="1031875" cy="3698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SLOVESO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2914" y="2967335"/>
            <a:ext cx="9038180" cy="923330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ZÁKLADNÍ SKLADEBNÍ DVOJICE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9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 descr="C:\Users\Dana\AppData\Local\Microsoft\Windows\Temporary Internet Files\Content.IE5\JVIDBBPQ\MM900286794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036050" cy="674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79388" y="2955925"/>
            <a:ext cx="4551362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Calibri" pitchFamily="34" charset="0"/>
              </a:rPr>
              <a:t>Co dělá auto?</a:t>
            </a:r>
          </a:p>
          <a:p>
            <a:r>
              <a:rPr lang="cs-CZ" sz="6000" b="1">
                <a:latin typeface="Calibri" pitchFamily="34" charset="0"/>
              </a:rPr>
              <a:t>Kde jede?</a:t>
            </a:r>
          </a:p>
          <a:p>
            <a:r>
              <a:rPr lang="cs-CZ" sz="6000" b="1">
                <a:latin typeface="Calibri" pitchFamily="34" charset="0"/>
              </a:rPr>
              <a:t>Jaké je auto?</a:t>
            </a:r>
          </a:p>
          <a:p>
            <a:r>
              <a:rPr lang="cs-CZ" sz="6000" b="1">
                <a:latin typeface="Calibri" pitchFamily="34" charset="0"/>
              </a:rPr>
              <a:t>Kdo,</a:t>
            </a:r>
            <a:r>
              <a:rPr lang="cs-CZ" sz="6000" b="1"/>
              <a:t> </a:t>
            </a:r>
            <a:r>
              <a:rPr lang="cs-CZ" sz="6000" b="1">
                <a:latin typeface="Calibri" pitchFamily="34" charset="0"/>
              </a:rPr>
              <a:t>co jede?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051550" y="2955925"/>
            <a:ext cx="29845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000" b="1">
                <a:latin typeface="Calibri" pitchFamily="34" charset="0"/>
              </a:rPr>
              <a:t>    jede</a:t>
            </a:r>
          </a:p>
          <a:p>
            <a:r>
              <a:rPr lang="cs-CZ" sz="6000" b="1">
                <a:latin typeface="Calibri" pitchFamily="34" charset="0"/>
              </a:rPr>
              <a:t>po silnici</a:t>
            </a:r>
          </a:p>
          <a:p>
            <a:r>
              <a:rPr lang="cs-CZ" sz="6000" b="1">
                <a:latin typeface="Calibri" pitchFamily="34" charset="0"/>
              </a:rPr>
              <a:t>  růžové</a:t>
            </a:r>
          </a:p>
          <a:p>
            <a:r>
              <a:rPr lang="cs-CZ" sz="6000" b="1">
                <a:latin typeface="Calibri" pitchFamily="34" charset="0"/>
              </a:rPr>
              <a:t>   auto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11275" y="923925"/>
            <a:ext cx="1604963" cy="7191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388" y="923925"/>
            <a:ext cx="914400" cy="7191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32138" y="765175"/>
            <a:ext cx="1717675" cy="10080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92950" y="765175"/>
            <a:ext cx="1800225" cy="10080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59388" y="923925"/>
            <a:ext cx="1584325" cy="7191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skladební dvojice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TETA -V - PŘIJEDE - NÁM - K - NEDĚLI - Z - PLZNĚ</a:t>
            </a:r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468313" y="3357563"/>
            <a:ext cx="719137" cy="750887"/>
          </a:xfrm>
          <a:prstGeom prst="flowChartMagneticDisk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973138" y="3573463"/>
            <a:ext cx="1584325" cy="735012"/>
          </a:xfrm>
          <a:prstGeom prst="flowChartMagneticDisk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2124075" y="3733800"/>
            <a:ext cx="647700" cy="863600"/>
          </a:xfrm>
          <a:prstGeom prst="flowChartMagneticDisk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2557463" y="4054475"/>
            <a:ext cx="1168400" cy="847725"/>
          </a:xfrm>
          <a:prstGeom prst="flowChartMagneticDisk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3514725" y="4121150"/>
            <a:ext cx="1511300" cy="1323975"/>
          </a:xfrm>
          <a:prstGeom prst="flowChartMagneticDisk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7235825" y="3686175"/>
            <a:ext cx="1512888" cy="846138"/>
          </a:xfrm>
          <a:prstGeom prst="flowChartMagneticDisk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6659563" y="4051300"/>
            <a:ext cx="936625" cy="846138"/>
          </a:xfrm>
          <a:prstGeom prst="flowChartMagneticDisk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ývojový diagram: magnetický disk 11"/>
          <p:cNvSpPr/>
          <p:nvPr/>
        </p:nvSpPr>
        <p:spPr>
          <a:xfrm>
            <a:off x="5062538" y="4165600"/>
            <a:ext cx="1755775" cy="1323975"/>
          </a:xfrm>
          <a:prstGeom prst="flowChartMagneticDisk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09273" y="2433954"/>
            <a:ext cx="127951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ZSD</a:t>
            </a:r>
            <a:endParaRPr lang="cs-CZ" sz="5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6" name="Ohnutý pruh 15"/>
          <p:cNvSpPr/>
          <p:nvPr/>
        </p:nvSpPr>
        <p:spPr>
          <a:xfrm>
            <a:off x="3987800" y="3506788"/>
            <a:ext cx="2078038" cy="801687"/>
          </a:xfrm>
          <a:prstGeom prst="blockArc">
            <a:avLst>
              <a:gd name="adj1" fmla="val 10924872"/>
              <a:gd name="adj2" fmla="val 0"/>
              <a:gd name="adj3" fmla="val 2500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422" name="TextovéPole 16"/>
          <p:cNvSpPr txBox="1">
            <a:spLocks noChangeArrowheads="1"/>
          </p:cNvSpPr>
          <p:nvPr/>
        </p:nvSpPr>
        <p:spPr bwMode="auto">
          <a:xfrm>
            <a:off x="468313" y="6092825"/>
            <a:ext cx="2854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DOPLŇ SLOVA DO  VÁLEČKŮ.</a:t>
            </a: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468313" y="4308475"/>
            <a:ext cx="2303462" cy="9921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Shape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8243888" y="5886450"/>
            <a:ext cx="609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534</TotalTime>
  <Words>77</Words>
  <Application>Microsoft Office PowerPoint</Application>
  <PresentationFormat>On-screen Show (4:3)</PresentationFormat>
  <Paragraphs>24</Paragraphs>
  <Slides>6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systému Office</vt:lpstr>
      <vt:lpstr>Snímek 1</vt:lpstr>
      <vt:lpstr>ANOTACE</vt:lpstr>
      <vt:lpstr>Snímek 3</vt:lpstr>
      <vt:lpstr>Snímek 4</vt:lpstr>
      <vt:lpstr>Základní skladební dvojice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54</cp:revision>
  <dcterms:created xsi:type="dcterms:W3CDTF">2011-06-20T10:40:08Z</dcterms:created>
  <dcterms:modified xsi:type="dcterms:W3CDTF">2013-05-28T18:51:25Z</dcterms:modified>
</cp:coreProperties>
</file>