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E2987-BCC3-4C6B-B154-84378D60D8B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1AF2-7AFE-4426-AD7A-5529884661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FE1AF2-7AFE-4426-AD7A-55298846615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1B1CB5-CCD2-4269-9506-D655FA3AAEDD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860FB-9CAF-4753-9289-88A550A1E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1727C-567A-4142-9F02-AA965A5B69A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709D3-DE0C-4E66-B265-A154736D6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7D185-EF19-4F9B-B9C7-E9B8C797DF55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99D92-D318-4EA1-8EF0-D1B8F45575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2C405-9523-4046-80AF-3D48B526B92A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40145-61F0-4609-B5A5-47E178364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15496-23F0-4A4E-9961-C3599C1B317E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E9F96-28BB-489B-A0CF-950FADCD5A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23435-4358-47F0-8F14-ADE65FD8A810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8EEBD-AD9F-4262-9A76-D042F694A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DE0ED-DB73-4786-BD12-E4BCD5500EB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973DE-523A-4D6E-AB8D-1EE26EA06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F9C84-F487-4984-869E-E1EF5C88F7DF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5794F-DA7D-4203-A236-60531235F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D55EB-AEFC-48F4-ABFB-7AFA95C671F7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17706-8202-400A-951D-94EB233F1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EECA3-C472-4999-A714-D109C6751819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40446-E39B-4406-87DA-840D81722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D0774-D5CB-4F71-9E93-1C159C62C5C0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8F17A-474D-485F-B9DD-8CBEAF113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42D775E8-0AC3-4E25-A7A8-F851AA94269B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D3D200CE-49B2-44ED-BB66-E0FF24D81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7" r:id="rId9"/>
    <p:sldLayoutId id="2147483705" r:id="rId10"/>
    <p:sldLayoutId id="2147483706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eaLnBrk="0" fontAlgn="base" hangingPunct="0">
        <a:spcBef>
          <a:spcPct val="0"/>
        </a:spcBef>
        <a:spcAft>
          <a:spcPct val="0"/>
        </a:spcAft>
        <a:defRPr lang="en-US" sz="4800" b="1" kern="1200" dirty="0">
          <a:solidFill>
            <a:srgbClr val="212D37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212D37"/>
          </a:solidFill>
          <a:latin typeface="Candara" pitchFamily="34" charset="0"/>
          <a:ea typeface="Candara" pitchFamily="34" charset="0"/>
          <a:cs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342900" indent="-6159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18891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4213" y="1636713"/>
          <a:ext cx="7343775" cy="53491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05869"/>
                <a:gridCol w="4237906"/>
              </a:tblGrid>
              <a:tr h="293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přílohy: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VY_32_INOVACE_06_Zbójnik </a:t>
                      </a:r>
                      <a:r>
                        <a:rPr lang="cs-CZ" sz="1000" dirty="0" err="1">
                          <a:effectLst/>
                        </a:rPr>
                        <a:t>Ondraszek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770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Mgr.Beata Tomanek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Základní škola a Mateřská škola s polským jazykem vyučovacím Bukovec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Polský jazyk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Třída: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5.třída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 projektu: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III/2 Inovace a zkvalitnění výuky prostřednictvím ICT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4206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zařazení do výuky a zapsání do třídní knihy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25.5.2011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Polština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350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a anotace: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Materiál je určen k procvičení porozumění čteného textu-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PowerPoint</a:t>
                      </a: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52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Čte s porozuměním , své vědomosti umí použít v praxi.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  <a:tr h="4327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Využité materiály: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Obrázky byly použity z </a:t>
                      </a:r>
                      <a:r>
                        <a:rPr lang="cs-CZ" sz="800" dirty="0" smtClean="0">
                          <a:effectLst/>
                        </a:rPr>
                        <a:t>Klipartu www.office.</a:t>
                      </a:r>
                      <a:r>
                        <a:rPr lang="cs-CZ" sz="800" dirty="0" err="1" smtClean="0">
                          <a:effectLst/>
                        </a:rPr>
                        <a:t>microsoft.com</a:t>
                      </a:r>
                      <a:r>
                        <a:rPr lang="cs-CZ" sz="800" dirty="0" smtClean="0">
                          <a:effectLst/>
                        </a:rPr>
                        <a:t>.</a:t>
                      </a:r>
                      <a:r>
                        <a:rPr lang="pl-PL" sz="800" dirty="0" smtClean="0">
                          <a:effectLst/>
                        </a:rPr>
                        <a:t> </a:t>
                      </a:r>
                      <a:r>
                        <a:rPr lang="pl-PL" sz="800" dirty="0" smtClean="0">
                          <a:effectLst/>
                        </a:rPr>
                        <a:t>ONDRUSZ, Józef. </a:t>
                      </a:r>
                      <a:r>
                        <a:rPr lang="pl-PL" sz="800" i="1" dirty="0" smtClean="0">
                          <a:effectLst/>
                        </a:rPr>
                        <a:t>Cudowny chleb</a:t>
                      </a:r>
                      <a:r>
                        <a:rPr lang="pl-PL" sz="800" dirty="0" smtClean="0">
                          <a:effectLst/>
                        </a:rPr>
                        <a:t>. Warszawa : Ludowa Spółdzielnia Wydawnicza, 1984. O Ondrzaszku i innych zbójnikach, s. 137-179.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0393" marR="50393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711200"/>
            <a:ext cx="648017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 b="1"/>
              <a:t>Zbójnik Ondraszek</a:t>
            </a:r>
            <a:endParaRPr lang="cs-CZ" sz="6000"/>
          </a:p>
          <a:p>
            <a:endParaRPr lang="cs-CZ" sz="4800"/>
          </a:p>
        </p:txBody>
      </p:sp>
      <p:pic>
        <p:nvPicPr>
          <p:cNvPr id="2050" name="Picture 2" descr="C:\Users\Beata Tomanek\AppData\Local\Microsoft\Windows\Temporary Internet Files\Content.IE5\QS7TZTQ2\MC9002808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2006600"/>
            <a:ext cx="2947988" cy="4141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" dur="indefinite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7950" y="260350"/>
            <a:ext cx="8567738" cy="295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1.Rozwiąż krzyżówkę:  </a:t>
            </a:r>
          </a:p>
          <a:p>
            <a:r>
              <a:rPr lang="cs-CZ" sz="1400"/>
              <a:t>     1.Miejsce urodzenia Ondraszka.</a:t>
            </a:r>
          </a:p>
          <a:p>
            <a:r>
              <a:rPr lang="cs-CZ" sz="1400"/>
              <a:t>     2.Miejscowość, w której znajduje się muzeum Karola Piegzy.</a:t>
            </a:r>
          </a:p>
          <a:p>
            <a:r>
              <a:rPr lang="cs-CZ" sz="1400"/>
              <a:t>     3.Ondraszek po czesku.</a:t>
            </a:r>
          </a:p>
          <a:p>
            <a:r>
              <a:rPr lang="cs-CZ" sz="1400"/>
              <a:t>     4.Narzeczona Ondraszka.</a:t>
            </a:r>
          </a:p>
          <a:p>
            <a:r>
              <a:rPr lang="cs-CZ" sz="1400"/>
              <a:t>     5.Stolica Polski.</a:t>
            </a:r>
          </a:p>
          <a:p>
            <a:r>
              <a:rPr lang="cs-CZ" sz="1400"/>
              <a:t>     6.Wioska pod Czantorią.</a:t>
            </a:r>
          </a:p>
          <a:p>
            <a:r>
              <a:rPr lang="cs-CZ" sz="1400"/>
              <a:t>     7.Miał tam zamek  hrabia Prażma.</a:t>
            </a:r>
          </a:p>
          <a:p>
            <a:r>
              <a:rPr lang="cs-CZ" sz="1400"/>
              <a:t>     8.Kupujemy.</a:t>
            </a:r>
          </a:p>
          <a:p>
            <a:r>
              <a:rPr lang="cs-CZ" sz="1400"/>
              <a:t>     9.Imię Chrobrego.</a:t>
            </a:r>
          </a:p>
          <a:p>
            <a:r>
              <a:rPr lang="cs-CZ" sz="1400"/>
              <a:t>     10.Duński baśniopisarz.</a:t>
            </a:r>
          </a:p>
          <a:p>
            <a:r>
              <a:rPr lang="cs-CZ" sz="1400"/>
              <a:t>     11.Obchodzi imieniny 4.12., jest patronką górników.</a:t>
            </a:r>
          </a:p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3068638"/>
            <a:ext cx="5745163" cy="365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87450" y="373063"/>
            <a:ext cx="67691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2.Zaznacz prawidłową odpowiedź: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63713" y="1341438"/>
            <a:ext cx="6553200" cy="535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1.Ondraszek urodził się w rodzinie janowickiego wójta.     </a:t>
            </a:r>
          </a:p>
          <a:p>
            <a:endParaRPr lang="cs-CZ"/>
          </a:p>
          <a:p>
            <a:r>
              <a:rPr lang="cs-CZ"/>
              <a:t>  TAK/NIE</a:t>
            </a:r>
          </a:p>
          <a:p>
            <a:endParaRPr lang="cs-CZ"/>
          </a:p>
          <a:p>
            <a:r>
              <a:rPr lang="cs-CZ"/>
              <a:t>   2.Andrzej Szebesta to Ondraszek. </a:t>
            </a:r>
          </a:p>
          <a:p>
            <a:r>
              <a:rPr lang="cs-CZ"/>
              <a:t>    </a:t>
            </a:r>
          </a:p>
          <a:p>
            <a:r>
              <a:rPr lang="cs-CZ"/>
              <a:t>   TAK/NIE</a:t>
            </a:r>
          </a:p>
          <a:p>
            <a:endParaRPr lang="cs-CZ"/>
          </a:p>
          <a:p>
            <a:r>
              <a:rPr lang="cs-CZ"/>
              <a:t>   3.Hrabia Prażma był najlepszym przyjacielem Onraszka. </a:t>
            </a:r>
          </a:p>
          <a:p>
            <a:endParaRPr lang="cs-CZ"/>
          </a:p>
          <a:p>
            <a:r>
              <a:rPr lang="cs-CZ"/>
              <a:t>    TAK/NIE</a:t>
            </a:r>
          </a:p>
          <a:p>
            <a:endParaRPr lang="cs-CZ"/>
          </a:p>
          <a:p>
            <a:r>
              <a:rPr lang="cs-CZ"/>
              <a:t>   4.Marysia była narzeczoną Ondraszka.  </a:t>
            </a:r>
          </a:p>
          <a:p>
            <a:endParaRPr lang="cs-CZ"/>
          </a:p>
          <a:p>
            <a:r>
              <a:rPr lang="cs-CZ"/>
              <a:t>   TAK/NIE</a:t>
            </a:r>
          </a:p>
          <a:p>
            <a:endParaRPr lang="cs-CZ"/>
          </a:p>
          <a:p>
            <a:r>
              <a:rPr lang="cs-CZ"/>
              <a:t>   5.Jurasz zabił Ondraszka jego własną siekiereczką</a:t>
            </a:r>
          </a:p>
          <a:p>
            <a:endParaRPr lang="cs-CZ"/>
          </a:p>
          <a:p>
            <a:r>
              <a:rPr lang="cs-CZ"/>
              <a:t>    TAK/NIE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620713"/>
            <a:ext cx="73453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3.O Ondraszku – beskidzkim hetmanie zbójnickim</a:t>
            </a:r>
          </a:p>
          <a:p>
            <a:endParaRPr lang="cs-CZ" sz="240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58888" y="1628775"/>
            <a:ext cx="6697662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Przepisz uporządkując według kolejności zdarzeń: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Ondraszek bardzo dobrze uczył się, toteż rodzice posłali go na naukę do Przybora.</a:t>
            </a:r>
          </a:p>
          <a:p>
            <a:endParaRPr lang="cs-CZ"/>
          </a:p>
          <a:p>
            <a:r>
              <a:rPr lang="cs-CZ"/>
              <a:t>Ondraszek bogatym brał, rozdawał biednym.</a:t>
            </a:r>
          </a:p>
          <a:p>
            <a:endParaRPr lang="cs-CZ"/>
          </a:p>
          <a:p>
            <a:r>
              <a:rPr lang="cs-CZ"/>
              <a:t>Ondraszek spotkał w lesie młodą hrabinę.</a:t>
            </a:r>
          </a:p>
          <a:p>
            <a:endParaRPr lang="cs-CZ"/>
          </a:p>
          <a:p>
            <a:r>
              <a:rPr lang="cs-CZ"/>
              <a:t>Hrabia wyrzuca Ondraszka ze służby.</a:t>
            </a:r>
          </a:p>
          <a:p>
            <a:endParaRPr lang="cs-CZ"/>
          </a:p>
          <a:p>
            <a:r>
              <a:rPr lang="cs-CZ"/>
              <a:t>Ondraszek urodził się w jesienną ulewną noc.</a:t>
            </a:r>
          </a:p>
          <a:p>
            <a:endParaRPr lang="cs-CZ"/>
          </a:p>
          <a:p>
            <a:r>
              <a:rPr lang="cs-CZ"/>
              <a:t>Ondraszek na służbie u hrabiów we Frydku.</a:t>
            </a:r>
          </a:p>
          <a:p>
            <a:endParaRPr lang="cs-CZ"/>
          </a:p>
        </p:txBody>
      </p:sp>
      <p:pic>
        <p:nvPicPr>
          <p:cNvPr id="4098" name="Picture 2" descr="C:\Users\Beata Tomanek\AppData\Local\Microsoft\Windows\Temporary Internet Files\Content.IE5\AX99ULR0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36449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00113" y="836613"/>
            <a:ext cx="71278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 </a:t>
            </a:r>
          </a:p>
          <a:p>
            <a:r>
              <a:rPr lang="cs-CZ" sz="2400"/>
              <a:t>4.Namaluj, jak sobie wyobrażasz zbójnika Ondraszka:</a:t>
            </a:r>
          </a:p>
          <a:p>
            <a:endParaRPr lang="cs-CZ" sz="2400"/>
          </a:p>
        </p:txBody>
      </p:sp>
      <p:pic>
        <p:nvPicPr>
          <p:cNvPr id="5122" name="Picture 2" descr="C:\Users\Beata Tomanek\AppData\Local\Microsoft\Windows\Temporary Internet Files\Content.IE5\TWI38HPM\MC9004324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213" y="2349500"/>
            <a:ext cx="3775075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Human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101</TotalTime>
  <Words>237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Candara</vt:lpstr>
      <vt:lpstr>Arial</vt:lpstr>
      <vt:lpstr>Wingdings 2</vt:lpstr>
      <vt:lpstr>Calibri</vt:lpstr>
      <vt:lpstr>Times New Roman</vt:lpstr>
      <vt:lpstr>Human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Beata Tomanek</dc:creator>
  <cp:lastModifiedBy>šárka</cp:lastModifiedBy>
  <cp:revision>7</cp:revision>
  <dcterms:created xsi:type="dcterms:W3CDTF">2011-10-09T17:24:15Z</dcterms:created>
  <dcterms:modified xsi:type="dcterms:W3CDTF">2013-05-29T06:41:46Z</dcterms:modified>
</cp:coreProperties>
</file>