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1" r:id="rId4"/>
    <p:sldId id="273" r:id="rId5"/>
    <p:sldId id="272" r:id="rId6"/>
    <p:sldId id="270" r:id="rId7"/>
    <p:sldId id="274" r:id="rId8"/>
    <p:sldId id="275" r:id="rId9"/>
    <p:sldId id="27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660"/>
  </p:normalViewPr>
  <p:slideViewPr>
    <p:cSldViewPr>
      <p:cViewPr varScale="1">
        <p:scale>
          <a:sx n="112" d="100"/>
          <a:sy n="112" d="100"/>
        </p:scale>
        <p:origin x="-16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  <a:alpha val="42000"/>
              </a:schemeClr>
            </a:gs>
            <a:gs pos="57000">
              <a:schemeClr val="accent1">
                <a:tint val="44500"/>
                <a:satMod val="16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/>
              <a:t>Název materiálu: Internet </a:t>
            </a:r>
            <a:r>
              <a:rPr lang="cs-CZ" sz="2400" b="1" dirty="0"/>
              <a:t>- počítačová </a:t>
            </a:r>
            <a:r>
              <a:rPr lang="cs-CZ" sz="2400" b="1" dirty="0" smtClean="0"/>
              <a:t>síť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25.3.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VY_32_inovace_01_ICT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545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4166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496944" cy="14401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Počítačovou síť tvoří jakékoliv </a:t>
            </a:r>
            <a:r>
              <a:rPr lang="cs-CZ" sz="4400" b="1" dirty="0" smtClean="0"/>
              <a:t>propojené</a:t>
            </a:r>
            <a:r>
              <a:rPr lang="cs-CZ" sz="4400" dirty="0" smtClean="0"/>
              <a:t> dva nebo více počítačů.</a:t>
            </a:r>
            <a:endParaRPr lang="cs-CZ" sz="4400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Počítačová </a:t>
            </a:r>
            <a:r>
              <a:rPr lang="cs-CZ" dirty="0"/>
              <a:t>síť</a:t>
            </a:r>
          </a:p>
        </p:txBody>
      </p:sp>
      <p:pic>
        <p:nvPicPr>
          <p:cNvPr id="4099" name="Picture 3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74016"/>
            <a:ext cx="1824037" cy="11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5160605"/>
            <a:ext cx="1824228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966" y="3233659"/>
            <a:ext cx="1824037" cy="11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04102" y="3167662"/>
            <a:ext cx="1824228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Krychle 3"/>
          <p:cNvSpPr/>
          <p:nvPr/>
        </p:nvSpPr>
        <p:spPr>
          <a:xfrm>
            <a:off x="3707904" y="5376629"/>
            <a:ext cx="1656184" cy="72008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1992966" y="5663776"/>
            <a:ext cx="2016224" cy="390222"/>
          </a:xfrm>
          <a:prstGeom prst="mathMinus">
            <a:avLst>
              <a:gd name="adj1" fmla="val 306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inus 16"/>
          <p:cNvSpPr/>
          <p:nvPr/>
        </p:nvSpPr>
        <p:spPr>
          <a:xfrm>
            <a:off x="5076056" y="5541558"/>
            <a:ext cx="2016224" cy="390222"/>
          </a:xfrm>
          <a:prstGeom prst="mathMinus">
            <a:avLst>
              <a:gd name="adj1" fmla="val 306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inus 17"/>
          <p:cNvSpPr/>
          <p:nvPr/>
        </p:nvSpPr>
        <p:spPr>
          <a:xfrm rot="18966108">
            <a:off x="4096683" y="4542967"/>
            <a:ext cx="2596121" cy="390222"/>
          </a:xfrm>
          <a:prstGeom prst="mathMinus">
            <a:avLst>
              <a:gd name="adj1" fmla="val 306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inus 18"/>
          <p:cNvSpPr/>
          <p:nvPr/>
        </p:nvSpPr>
        <p:spPr>
          <a:xfrm rot="13903568">
            <a:off x="2657734" y="4557478"/>
            <a:ext cx="2237246" cy="390222"/>
          </a:xfrm>
          <a:prstGeom prst="mathMinus">
            <a:avLst>
              <a:gd name="adj1" fmla="val 306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16200000">
            <a:off x="3527884" y="4480444"/>
            <a:ext cx="2016224" cy="390222"/>
          </a:xfrm>
          <a:prstGeom prst="mathMinus">
            <a:avLst>
              <a:gd name="adj1" fmla="val 306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3" name="Picture 7" descr="C:\Users\iveta.NB1\AppData\Local\Microsoft\Windows\Temporary Internet Files\Content.IE5\7ZY592Y3\MC9004404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406" y="2636912"/>
            <a:ext cx="1686619" cy="168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43912" y="6153459"/>
            <a:ext cx="3083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rozbočovač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3166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1143000"/>
          </a:xfrm>
        </p:spPr>
        <p:txBody>
          <a:bodyPr/>
          <a:lstStyle/>
          <a:p>
            <a:r>
              <a:rPr lang="cs-CZ" dirty="0"/>
              <a:t>Počítačová síť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dirty="0" smtClean="0"/>
              <a:t>Lan</a:t>
            </a:r>
            <a:r>
              <a:rPr lang="cs-CZ" dirty="0" smtClean="0"/>
              <a:t> </a:t>
            </a:r>
            <a:r>
              <a:rPr lang="cs-CZ" sz="4400" dirty="0" smtClean="0"/>
              <a:t>je zkratka pro</a:t>
            </a:r>
            <a:br>
              <a:rPr lang="cs-CZ" sz="4400" dirty="0" smtClean="0"/>
            </a:br>
            <a:r>
              <a:rPr lang="cs-CZ" sz="4400" dirty="0" smtClean="0"/>
              <a:t>označení lokální</a:t>
            </a:r>
            <a:br>
              <a:rPr lang="cs-CZ" sz="4400" dirty="0" smtClean="0"/>
            </a:br>
            <a:r>
              <a:rPr lang="cs-CZ" sz="4400" b="1" dirty="0" smtClean="0"/>
              <a:t>počítačové</a:t>
            </a:r>
            <a:r>
              <a:rPr lang="cs-CZ" sz="4400" dirty="0" smtClean="0"/>
              <a:t> sítě</a:t>
            </a:r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5400" b="1" dirty="0" err="1" smtClean="0"/>
              <a:t>Wifi</a:t>
            </a:r>
            <a:r>
              <a:rPr lang="cs-CZ" sz="5400" b="1" dirty="0" smtClean="0"/>
              <a:t> </a:t>
            </a:r>
            <a:r>
              <a:rPr lang="cs-CZ" sz="4400" dirty="0"/>
              <a:t>je zkratka pro označení</a:t>
            </a:r>
            <a:r>
              <a:rPr lang="cs-CZ" sz="4400" b="1" dirty="0" smtClean="0"/>
              <a:t> </a:t>
            </a:r>
            <a:r>
              <a:rPr lang="cs-CZ" sz="4400" dirty="0"/>
              <a:t>lokální </a:t>
            </a:r>
            <a:r>
              <a:rPr lang="cs-CZ" sz="4400" b="1" dirty="0" smtClean="0"/>
              <a:t>bezdrátové</a:t>
            </a:r>
            <a:r>
              <a:rPr lang="cs-CZ" sz="4400" dirty="0" smtClean="0"/>
              <a:t> </a:t>
            </a:r>
            <a:r>
              <a:rPr lang="cs-CZ" sz="4400" dirty="0"/>
              <a:t>sítě</a:t>
            </a:r>
          </a:p>
          <a:p>
            <a:endParaRPr lang="cs-CZ" sz="4400" b="1" dirty="0"/>
          </a:p>
        </p:txBody>
      </p:sp>
      <p:pic>
        <p:nvPicPr>
          <p:cNvPr id="5122" name="Picture 2" descr="C:\Users\iveta.NB1\AppData\Local\Microsoft\Windows\Temporary Internet Files\Content.IE5\U1PBXYS2\MC900322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80728"/>
            <a:ext cx="2389187" cy="317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eta.NB1\AppData\Local\Microsoft\Windows\Temporary Internet Files\Content.IE5\CVYI7TZW\MC9004325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537" y="4509120"/>
            <a:ext cx="2610630" cy="261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9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301608" cy="1440160"/>
          </a:xfrm>
        </p:spPr>
        <p:txBody>
          <a:bodyPr/>
          <a:lstStyle/>
          <a:p>
            <a:r>
              <a:rPr lang="cs-CZ" dirty="0" smtClean="0"/>
              <a:t>Internet jsou volně propojené počítačové sítě na </a:t>
            </a:r>
            <a:r>
              <a:rPr lang="cs-CZ" dirty="0"/>
              <a:t>celém světě</a:t>
            </a:r>
            <a:r>
              <a:rPr lang="cs-CZ" dirty="0" smtClean="0"/>
              <a:t>, které spojují jednotlivé uzly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73" y="2452749"/>
            <a:ext cx="8260391" cy="4288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Internet - počítačová síť</a:t>
            </a:r>
          </a:p>
        </p:txBody>
      </p:sp>
    </p:spTree>
    <p:extLst>
      <p:ext uri="{BB962C8B-B14F-4D97-AF65-F5344CB8AC3E}">
        <p14:creationId xmlns:p14="http://schemas.microsoft.com/office/powerpoint/2010/main" val="74692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4176464" cy="381642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dirty="0" smtClean="0"/>
              <a:t>Uzlem může být počítač, specializované zařízení </a:t>
            </a:r>
            <a:br>
              <a:rPr lang="cs-CZ" sz="4400" dirty="0" smtClean="0"/>
            </a:br>
            <a:r>
              <a:rPr lang="cs-CZ" sz="4400" dirty="0" smtClean="0"/>
              <a:t>(např. </a:t>
            </a:r>
            <a:r>
              <a:rPr lang="cs-CZ" sz="4400" dirty="0" err="1" smtClean="0"/>
              <a:t>router</a:t>
            </a:r>
            <a:r>
              <a:rPr lang="cs-CZ" sz="4400" dirty="0" smtClean="0"/>
              <a:t>)</a:t>
            </a: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Internet - počítačová síť</a:t>
            </a:r>
          </a:p>
        </p:txBody>
      </p:sp>
      <p:pic>
        <p:nvPicPr>
          <p:cNvPr id="3077" name="Picture 5" descr="E:\škola\DUM\obrázky v dumech\foto hardware\IMGP84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29917"/>
            <a:ext cx="3343062" cy="384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iveta.NB1\AppData\Local\Microsoft\Windows\Temporary Internet Files\Content.IE5\CVYI7TZW\MC90042479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352" y="1556792"/>
            <a:ext cx="2798291" cy="2912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83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Internet je tvořen mnoha miliony vzájemně propojených počítačů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424936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Každý počítač připojený k internetu má svojí IP adresu - jedinečnou. Pro snadnější zapamatování se místo IP adres používají </a:t>
            </a:r>
            <a:br>
              <a:rPr lang="cs-CZ" sz="4400" dirty="0" smtClean="0"/>
            </a:br>
            <a:r>
              <a:rPr lang="cs-CZ" sz="4400" dirty="0" smtClean="0"/>
              <a:t>doménová jména. </a:t>
            </a:r>
            <a:br>
              <a:rPr lang="cs-CZ" sz="4400" dirty="0" smtClean="0"/>
            </a:br>
            <a:r>
              <a:rPr lang="cs-CZ" sz="4400" dirty="0" smtClean="0"/>
              <a:t>Např. SEZNAM</a:t>
            </a:r>
            <a:endParaRPr lang="cs-CZ" sz="4400" dirty="0"/>
          </a:p>
        </p:txBody>
      </p:sp>
      <p:pic>
        <p:nvPicPr>
          <p:cNvPr id="6146" name="Picture 2" descr="C:\Users\iveta.NB1\AppData\Local\Microsoft\Windows\Temporary Internet Files\Content.IE5\KPWKX4K2\MC900280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36074"/>
            <a:ext cx="3124093" cy="257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069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Jak je tvořena počítačová síť?</a:t>
            </a:r>
          </a:p>
          <a:p>
            <a:r>
              <a:rPr lang="cs-CZ" sz="4800" dirty="0" smtClean="0"/>
              <a:t>Co je to Internet?</a:t>
            </a:r>
          </a:p>
          <a:p>
            <a:r>
              <a:rPr lang="cs-CZ" sz="4800" dirty="0" smtClean="0"/>
              <a:t>Co je to LAN?</a:t>
            </a:r>
          </a:p>
          <a:p>
            <a:r>
              <a:rPr lang="cs-CZ" sz="4800" dirty="0" smtClean="0"/>
              <a:t>Co je </a:t>
            </a:r>
            <a:r>
              <a:rPr lang="cs-CZ" sz="4800" dirty="0" err="1" smtClean="0"/>
              <a:t>Wifi</a:t>
            </a:r>
            <a:r>
              <a:rPr lang="cs-CZ" sz="4800" dirty="0" smtClean="0"/>
              <a:t>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0967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odpovědi.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496944" cy="1296144"/>
          </a:xfrm>
        </p:spPr>
        <p:txBody>
          <a:bodyPr>
            <a:normAutofit fontScale="92500" lnSpcReduction="10000"/>
          </a:bodyPr>
          <a:lstStyle/>
          <a:p>
            <a:r>
              <a:rPr lang="cs-CZ" sz="4400" dirty="0" smtClean="0"/>
              <a:t>Počítačovou síť tvoří jakékoliv propojené dva nebo více počítačů.</a:t>
            </a:r>
            <a:endParaRPr lang="cs-CZ" sz="4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43178" y="2564904"/>
            <a:ext cx="8506994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100" dirty="0"/>
              <a:t>Internet jsou volně propojené počítačové sítě.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3625" y="3747657"/>
            <a:ext cx="7514759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4100" dirty="0"/>
              <a:t>Lan je zkratka pro označení lokální počítačové </a:t>
            </a:r>
            <a:r>
              <a:rPr lang="cs-CZ" sz="4100" dirty="0" smtClean="0"/>
              <a:t>sítě.</a:t>
            </a:r>
            <a:endParaRPr lang="cs-CZ" sz="4100" dirty="0"/>
          </a:p>
        </p:txBody>
      </p:sp>
      <p:sp>
        <p:nvSpPr>
          <p:cNvPr id="7" name="Obdélník 6"/>
          <p:cNvSpPr/>
          <p:nvPr/>
        </p:nvSpPr>
        <p:spPr>
          <a:xfrm>
            <a:off x="543178" y="5110467"/>
            <a:ext cx="7632848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4100" dirty="0" err="1"/>
              <a:t>Wifi</a:t>
            </a:r>
            <a:r>
              <a:rPr lang="cs-CZ" sz="4100" dirty="0"/>
              <a:t> je zkratka pro označení lokální bezdrátové </a:t>
            </a:r>
            <a:r>
              <a:rPr lang="cs-CZ" sz="4100" dirty="0" smtClean="0"/>
              <a:t>sítě.</a:t>
            </a:r>
            <a:endParaRPr lang="cs-CZ" sz="4100" dirty="0"/>
          </a:p>
        </p:txBody>
      </p:sp>
    </p:spTree>
    <p:extLst>
      <p:ext uri="{BB962C8B-B14F-4D97-AF65-F5344CB8AC3E}">
        <p14:creationId xmlns:p14="http://schemas.microsoft.com/office/powerpoint/2010/main" val="271380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>
              <a:buNone/>
            </a:pPr>
            <a:r>
              <a:rPr lang="cs-CZ" sz="2400" dirty="0"/>
              <a:t>Vlastní fotogalerie</a:t>
            </a:r>
          </a:p>
          <a:p>
            <a:pPr marL="0" indent="0">
              <a:buNone/>
            </a:pPr>
            <a:r>
              <a:rPr lang="cs-CZ" sz="2400" dirty="0"/>
              <a:t>Kliparty Microsoft Office 2010</a:t>
            </a:r>
          </a:p>
          <a:p>
            <a:pPr marL="0" indent="0" eaLnBrk="1" hangingPunct="1">
              <a:buFont typeface="Arial" charset="0"/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93888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195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Počítačová síť</vt:lpstr>
      <vt:lpstr>Počítačová síť</vt:lpstr>
      <vt:lpstr>Internet - počítačová síť</vt:lpstr>
      <vt:lpstr>Internet - počítačová síť</vt:lpstr>
      <vt:lpstr>Internet je tvořen mnoha miliony vzájemně propojených počítačů</vt:lpstr>
      <vt:lpstr>Odpovězte na otázky</vt:lpstr>
      <vt:lpstr>Správné odpovědi.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Anna</cp:lastModifiedBy>
  <cp:revision>24</cp:revision>
  <dcterms:created xsi:type="dcterms:W3CDTF">2013-03-10T19:32:30Z</dcterms:created>
  <dcterms:modified xsi:type="dcterms:W3CDTF">2013-05-16T00:04:29Z</dcterms:modified>
</cp:coreProperties>
</file>