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79" r:id="rId4"/>
    <p:sldId id="256" r:id="rId5"/>
    <p:sldId id="271" r:id="rId6"/>
    <p:sldId id="272" r:id="rId7"/>
    <p:sldId id="268" r:id="rId8"/>
    <p:sldId id="273" r:id="rId9"/>
    <p:sldId id="275" r:id="rId10"/>
    <p:sldId id="276" r:id="rId11"/>
    <p:sldId id="278" r:id="rId12"/>
    <p:sldId id="280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28" autoAdjust="0"/>
    <p:restoredTop sz="94660"/>
  </p:normalViewPr>
  <p:slideViewPr>
    <p:cSldViewPr>
      <p:cViewPr varScale="1">
        <p:scale>
          <a:sx n="112" d="100"/>
          <a:sy n="112" d="100"/>
        </p:scale>
        <p:origin x="-162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51400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1778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21548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8016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59605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55507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7184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75719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987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561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6250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75000"/>
                <a:alpha val="58000"/>
              </a:schemeClr>
            </a:gs>
            <a:gs pos="57000">
              <a:schemeClr val="accent1">
                <a:tint val="44500"/>
                <a:satMod val="160000"/>
              </a:schemeClr>
            </a:gs>
            <a:gs pos="100000">
              <a:schemeClr val="accent6">
                <a:lumMod val="20000"/>
                <a:lumOff val="8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393FE5-3800-4AF2-8ECD-5E5CA6C32699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80292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acebook.com/" TargetMode="External"/><Relationship Id="rId2" Type="http://schemas.openxmlformats.org/officeDocument/2006/relationships/hyperlink" Target="http://www.seznam.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eznam.cz/" TargetMode="External"/><Relationship Id="rId2" Type="http://schemas.openxmlformats.org/officeDocument/2006/relationships/hyperlink" Target="http://www.googl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Obdélník 5"/>
          <p:cNvSpPr>
            <a:spLocks noChangeArrowheads="1"/>
          </p:cNvSpPr>
          <p:nvPr/>
        </p:nvSpPr>
        <p:spPr bwMode="auto">
          <a:xfrm>
            <a:off x="683568" y="3759200"/>
            <a:ext cx="7992119" cy="27699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2400" b="1"/>
              <a:t>Název materiálu: Internetový </a:t>
            </a:r>
            <a:r>
              <a:rPr lang="cs-CZ" sz="2400" b="1" dirty="0" smtClean="0"/>
              <a:t>prohlížeč </a:t>
            </a:r>
            <a:r>
              <a:rPr lang="cs-CZ" sz="2400" b="1" dirty="0"/>
              <a:t>Google Chrome</a:t>
            </a:r>
          </a:p>
          <a:p>
            <a:pPr algn="ctr">
              <a:spcBef>
                <a:spcPts val="600"/>
              </a:spcBef>
            </a:pPr>
            <a:r>
              <a:rPr lang="cs-CZ" sz="2000" dirty="0" smtClean="0">
                <a:ea typeface="Times New Roman" pitchFamily="18" charset="0"/>
                <a:cs typeface="Arial" charset="0"/>
              </a:rPr>
              <a:t>Anotace</a:t>
            </a:r>
            <a:r>
              <a:rPr lang="cs-CZ" sz="2000" dirty="0">
                <a:ea typeface="Times New Roman" pitchFamily="18" charset="0"/>
                <a:cs typeface="Arial" charset="0"/>
              </a:rPr>
              <a:t>: Výklad nového u</a:t>
            </a:r>
            <a:r>
              <a:rPr lang="cs-CZ" sz="2000" dirty="0">
                <a:cs typeface="Arial" charset="0"/>
              </a:rPr>
              <a:t>č</a:t>
            </a:r>
            <a:r>
              <a:rPr lang="cs-CZ" sz="2000" dirty="0">
                <a:cs typeface="Times New Roman" pitchFamily="18" charset="0"/>
              </a:rPr>
              <a:t>iva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Autor: Iveta Paster</a:t>
            </a:r>
            <a:r>
              <a:rPr lang="cs-CZ" sz="2000" dirty="0">
                <a:cs typeface="Arial" charset="0"/>
              </a:rPr>
              <a:t>ň</a:t>
            </a:r>
            <a:r>
              <a:rPr lang="cs-CZ" sz="2000" dirty="0">
                <a:cs typeface="Times New Roman" pitchFamily="18" charset="0"/>
              </a:rPr>
              <a:t>áková, </a:t>
            </a:r>
            <a:r>
              <a:rPr lang="cs-CZ" sz="2000" dirty="0" smtClean="0">
                <a:cs typeface="Times New Roman" pitchFamily="18" charset="0"/>
              </a:rPr>
              <a:t>2013</a:t>
            </a:r>
            <a:endParaRPr lang="cs-CZ" sz="2000" dirty="0">
              <a:cs typeface="Times New Roman" pitchFamily="18" charset="0"/>
            </a:endParaRP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Ov</a:t>
            </a:r>
            <a:r>
              <a:rPr lang="cs-CZ" sz="2000" dirty="0">
                <a:cs typeface="Arial" charset="0"/>
              </a:rPr>
              <a:t>ěř</a:t>
            </a:r>
            <a:r>
              <a:rPr lang="cs-CZ" sz="2000" dirty="0">
                <a:cs typeface="Times New Roman" pitchFamily="18" charset="0"/>
              </a:rPr>
              <a:t>ení ve výuce </a:t>
            </a:r>
            <a:r>
              <a:rPr lang="cs-CZ" sz="2000" dirty="0" smtClean="0">
                <a:cs typeface="Times New Roman" pitchFamily="18" charset="0"/>
              </a:rPr>
              <a:t>18.3. 2013,  </a:t>
            </a:r>
            <a:r>
              <a:rPr lang="cs-CZ" sz="2000" dirty="0">
                <a:cs typeface="Times New Roman" pitchFamily="18" charset="0"/>
              </a:rPr>
              <a:t>5.t</a:t>
            </a:r>
            <a:r>
              <a:rPr lang="cs-CZ" sz="2000" dirty="0">
                <a:cs typeface="Arial" charset="0"/>
              </a:rPr>
              <a:t>ř</a:t>
            </a:r>
            <a:r>
              <a:rPr lang="cs-CZ" sz="2000" dirty="0">
                <a:cs typeface="Times New Roman" pitchFamily="18" charset="0"/>
              </a:rPr>
              <a:t>ída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Vyu</a:t>
            </a:r>
            <a:r>
              <a:rPr lang="cs-CZ" sz="2000" dirty="0">
                <a:cs typeface="Arial" charset="0"/>
              </a:rPr>
              <a:t>č</a:t>
            </a:r>
            <a:r>
              <a:rPr lang="cs-CZ" sz="2000" dirty="0">
                <a:cs typeface="Times New Roman" pitchFamily="18" charset="0"/>
              </a:rPr>
              <a:t>ovací p</a:t>
            </a:r>
            <a:r>
              <a:rPr lang="cs-CZ" sz="2000" dirty="0">
                <a:cs typeface="Arial" charset="0"/>
              </a:rPr>
              <a:t>ř</a:t>
            </a:r>
            <a:r>
              <a:rPr lang="cs-CZ" sz="2000" dirty="0">
                <a:cs typeface="Times New Roman" pitchFamily="18" charset="0"/>
              </a:rPr>
              <a:t>edm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t: Informatika 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Vzd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lávací oblast : Vyhledávání informací a komunikace</a:t>
            </a:r>
          </a:p>
          <a:p>
            <a:pPr algn="ctr">
              <a:spcBef>
                <a:spcPts val="600"/>
              </a:spcBef>
            </a:pPr>
            <a:r>
              <a:rPr lang="cs-CZ" sz="2000" dirty="0" smtClean="0">
                <a:cs typeface="Arial" charset="0"/>
              </a:rPr>
              <a:t>Čí</a:t>
            </a:r>
            <a:r>
              <a:rPr lang="cs-CZ" sz="2000" dirty="0" smtClean="0">
                <a:cs typeface="Times New Roman" pitchFamily="18" charset="0"/>
              </a:rPr>
              <a:t>slo </a:t>
            </a:r>
            <a:r>
              <a:rPr lang="cs-CZ" sz="2000" dirty="0">
                <a:cs typeface="Times New Roman" pitchFamily="18" charset="0"/>
              </a:rPr>
              <a:t>materiálu: </a:t>
            </a:r>
            <a:r>
              <a:rPr lang="cs-CZ" sz="2000" dirty="0" smtClean="0">
                <a:cs typeface="Times New Roman" pitchFamily="18" charset="0"/>
              </a:rPr>
              <a:t>VY_32_inovace_04_ICT III</a:t>
            </a:r>
            <a:r>
              <a:rPr lang="cs-CZ" sz="2000" dirty="0">
                <a:cs typeface="Times New Roman" pitchFamily="18" charset="0"/>
              </a:rPr>
              <a:t>.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0888" y="1373188"/>
            <a:ext cx="25606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"/>
          <p:cNvSpPr txBox="1">
            <a:spLocks/>
          </p:cNvSpPr>
          <p:nvPr/>
        </p:nvSpPr>
        <p:spPr bwMode="auto">
          <a:xfrm>
            <a:off x="539750" y="260350"/>
            <a:ext cx="81359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pl-PL" sz="2800" b="1" dirty="0">
                <a:latin typeface="Times New Roman" pitchFamily="18" charset="0"/>
              </a:rPr>
              <a:t>Základní škola a Mateřská škola, Baška, p. o.</a:t>
            </a:r>
            <a:br>
              <a:rPr lang="pl-PL" sz="2800" b="1" dirty="0">
                <a:latin typeface="Times New Roman" pitchFamily="18" charset="0"/>
              </a:rPr>
            </a:br>
            <a:r>
              <a:rPr lang="sv-SE" sz="2800" dirty="0">
                <a:latin typeface="Times New Roman" pitchFamily="18" charset="0"/>
              </a:rPr>
              <a:t>Baška 137, 739 01 </a:t>
            </a:r>
            <a:r>
              <a:rPr lang="sv-SE" sz="2800" dirty="0" smtClean="0">
                <a:latin typeface="Times New Roman" pitchFamily="18" charset="0"/>
              </a:rPr>
              <a:t>Baška</a:t>
            </a:r>
            <a:endParaRPr lang="cs-CZ" sz="40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5453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16122" y="548680"/>
            <a:ext cx="8134350" cy="5429572"/>
            <a:chOff x="516122" y="548680"/>
            <a:chExt cx="8134350" cy="5429572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6122" y="548680"/>
              <a:ext cx="8134350" cy="13430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6122" y="1891705"/>
              <a:ext cx="8134350" cy="2114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15816" y="4293096"/>
              <a:ext cx="3655701" cy="16851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241664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/>
              <a:t>Internetový prohlížeč </a:t>
            </a:r>
            <a:r>
              <a:rPr lang="cs-CZ" sz="4800" b="1" dirty="0" smtClean="0"/>
              <a:t/>
            </a:r>
            <a:br>
              <a:rPr lang="cs-CZ" sz="4800" b="1" dirty="0" smtClean="0"/>
            </a:br>
            <a:r>
              <a:rPr lang="cs-CZ" sz="4800" b="1" dirty="0" smtClean="0"/>
              <a:t>Google </a:t>
            </a:r>
            <a:r>
              <a:rPr lang="cs-CZ" sz="4800" b="1" dirty="0"/>
              <a:t>Chrome </a:t>
            </a:r>
            <a:endParaRPr lang="cs-CZ" sz="4800" dirty="0"/>
          </a:p>
        </p:txBody>
      </p:sp>
      <p:pic>
        <p:nvPicPr>
          <p:cNvPr id="4" name="Picture 5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648" t="68845" r="30514" b="12216"/>
          <a:stretch/>
        </p:blipFill>
        <p:spPr bwMode="auto">
          <a:xfrm>
            <a:off x="6444208" y="3789040"/>
            <a:ext cx="2375163" cy="28615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457200" y="1600201"/>
            <a:ext cx="8229600" cy="3917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cs-CZ" sz="4400" dirty="0" smtClean="0"/>
              <a:t>Webový prohlížeč společnosti </a:t>
            </a:r>
            <a:r>
              <a:rPr lang="cs-CZ" sz="4400" dirty="0" smtClean="0">
                <a:solidFill>
                  <a:srgbClr val="FF0000"/>
                </a:solidFill>
              </a:rPr>
              <a:t>Google</a:t>
            </a:r>
          </a:p>
          <a:p>
            <a:pPr eaLnBrk="1" hangingPunct="1"/>
            <a:r>
              <a:rPr lang="cs-CZ" sz="4400" dirty="0" smtClean="0"/>
              <a:t>Považován za </a:t>
            </a:r>
            <a:r>
              <a:rPr lang="cs-CZ" sz="4400" dirty="0" smtClean="0">
                <a:solidFill>
                  <a:srgbClr val="FF0000"/>
                </a:solidFill>
              </a:rPr>
              <a:t>nejbezpečnější </a:t>
            </a:r>
            <a:r>
              <a:rPr lang="cs-CZ" sz="4400" dirty="0" smtClean="0"/>
              <a:t>prohlížeč</a:t>
            </a:r>
          </a:p>
          <a:p>
            <a:pPr eaLnBrk="1" hangingPunct="1"/>
            <a:r>
              <a:rPr lang="cs-CZ" sz="4400" dirty="0" smtClean="0"/>
              <a:t>Volně </a:t>
            </a:r>
            <a:r>
              <a:rPr lang="cs-CZ" sz="4400" dirty="0"/>
              <a:t>ke stažení</a:t>
            </a:r>
          </a:p>
          <a:p>
            <a:pPr eaLnBrk="1" hangingPunct="1"/>
            <a:endParaRPr lang="cs-CZ" sz="4400" dirty="0" smtClean="0"/>
          </a:p>
          <a:p>
            <a:pPr marL="0" indent="0" eaLnBrk="1" hangingPunct="1">
              <a:buNone/>
            </a:pPr>
            <a:endParaRPr lang="cs-CZ" sz="4400" dirty="0"/>
          </a:p>
          <a:p>
            <a:pPr eaLnBrk="1" hangingPunct="1"/>
            <a:endParaRPr lang="cs-CZ" sz="4400" dirty="0" smtClean="0"/>
          </a:p>
        </p:txBody>
      </p:sp>
    </p:spTree>
    <p:extLst>
      <p:ext uri="{BB962C8B-B14F-4D97-AF65-F5344CB8AC3E}">
        <p14:creationId xmlns:p14="http://schemas.microsoft.com/office/powerpoint/2010/main" val="3003625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5" t="4260" r="40759" b="44031"/>
          <a:stretch/>
        </p:blipFill>
        <p:spPr bwMode="auto">
          <a:xfrm>
            <a:off x="85366" y="29700"/>
            <a:ext cx="8951130" cy="65367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203848" y="2442368"/>
            <a:ext cx="5832648" cy="415498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Nejdříve si ho</a:t>
            </a:r>
            <a:br>
              <a:rPr lang="cs-CZ" sz="4400" dirty="0" smtClean="0"/>
            </a:br>
            <a:r>
              <a:rPr lang="cs-CZ" sz="4400" dirty="0" smtClean="0"/>
              <a:t> nainstalujeme,</a:t>
            </a:r>
            <a:br>
              <a:rPr lang="cs-CZ" sz="4400" dirty="0" smtClean="0"/>
            </a:br>
            <a:r>
              <a:rPr lang="cs-CZ" sz="4400" dirty="0" smtClean="0"/>
              <a:t> nastavíme se na adresu</a:t>
            </a:r>
            <a:br>
              <a:rPr lang="cs-CZ" sz="4400" dirty="0" smtClean="0"/>
            </a:br>
            <a:r>
              <a:rPr lang="cs-CZ" sz="4400" dirty="0" smtClean="0"/>
              <a:t> K:\ programy\prohlížeče</a:t>
            </a:r>
            <a:br>
              <a:rPr lang="cs-CZ" sz="4400" dirty="0" smtClean="0"/>
            </a:br>
            <a:r>
              <a:rPr lang="cs-CZ" sz="4400" dirty="0" smtClean="0"/>
              <a:t> a dvakrát klikneme na soubor chrome_installer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835241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79513" y="116632"/>
            <a:ext cx="878497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4000" b="1" dirty="0"/>
              <a:t>Internetový prohlížeč Google Chrome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83568" y="5745160"/>
            <a:ext cx="80648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Objeví se okno, kde dáme spustit</a:t>
            </a:r>
            <a:endParaRPr lang="cs-CZ" sz="4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6" t="16037" r="32842" b="33756"/>
          <a:stretch/>
        </p:blipFill>
        <p:spPr bwMode="auto">
          <a:xfrm>
            <a:off x="683568" y="863718"/>
            <a:ext cx="8031018" cy="48978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H="1" flipV="1">
            <a:off x="7308304" y="4509120"/>
            <a:ext cx="792088" cy="1368152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3600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79513" y="116632"/>
            <a:ext cx="878497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4000" b="1" dirty="0" smtClean="0"/>
              <a:t>Hned po nainstalování se objeví</a:t>
            </a:r>
            <a:endParaRPr lang="cs-CZ" sz="40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9" r="17575" b="6332"/>
          <a:stretch/>
        </p:blipFill>
        <p:spPr bwMode="auto">
          <a:xfrm>
            <a:off x="648072" y="836712"/>
            <a:ext cx="8172400" cy="5857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719902" y="5013176"/>
            <a:ext cx="414049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hlavní stránka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256286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454965" y="116632"/>
            <a:ext cx="432048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4000" b="1" dirty="0"/>
              <a:t>Internetový prohlížeč Google Chrome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0" y="5858869"/>
            <a:ext cx="910640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Sem napíšeme webovou adresu</a:t>
            </a:r>
            <a:endParaRPr lang="cs-CZ" sz="5400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9" r="51520" b="77488"/>
          <a:stretch/>
        </p:blipFill>
        <p:spPr bwMode="auto">
          <a:xfrm>
            <a:off x="55484" y="2420888"/>
            <a:ext cx="8995435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 flipH="1" flipV="1">
            <a:off x="3131840" y="3573016"/>
            <a:ext cx="504056" cy="2304256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-171400"/>
            <a:ext cx="2362205" cy="3194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8668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619672" y="122428"/>
            <a:ext cx="6221491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4000" b="1" dirty="0"/>
              <a:t>Internetový prohlížeč Google Chrome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35353" y="1447171"/>
            <a:ext cx="740581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/>
              <a:t>Zde  otevřeme další panel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9" r="49433" b="77488"/>
          <a:stretch/>
        </p:blipFill>
        <p:spPr bwMode="auto">
          <a:xfrm>
            <a:off x="131958" y="3068960"/>
            <a:ext cx="8885569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>
            <a:off x="7308304" y="2204864"/>
            <a:ext cx="1224136" cy="144016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3203848" y="5733256"/>
            <a:ext cx="561596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/>
              <a:t>Zde  </a:t>
            </a:r>
            <a:r>
              <a:rPr lang="cs-CZ" sz="5400" dirty="0" smtClean="0"/>
              <a:t>zavřeme panel</a:t>
            </a:r>
            <a:endParaRPr lang="cs-CZ" sz="5400" dirty="0"/>
          </a:p>
        </p:txBody>
      </p:sp>
      <p:cxnSp>
        <p:nvCxnSpPr>
          <p:cNvPr id="13" name="Přímá spojnice se šipkou 12"/>
          <p:cNvCxnSpPr/>
          <p:nvPr/>
        </p:nvCxnSpPr>
        <p:spPr>
          <a:xfrm flipV="1">
            <a:off x="4355976" y="3861048"/>
            <a:ext cx="1089457" cy="216024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15813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600201"/>
            <a:ext cx="4536504" cy="7817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Domovská stránka</a:t>
            </a:r>
            <a:endParaRPr lang="cs-CZ" sz="44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6" t="3877" r="17385" b="46714"/>
          <a:stretch/>
        </p:blipFill>
        <p:spPr bwMode="auto">
          <a:xfrm>
            <a:off x="35496" y="2381966"/>
            <a:ext cx="9036496" cy="43475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442998" y="147874"/>
            <a:ext cx="6221491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4000" b="1" dirty="0"/>
              <a:t>Internetový prohlížeč Google Chrome</a:t>
            </a:r>
          </a:p>
        </p:txBody>
      </p:sp>
    </p:spTree>
    <p:extLst>
      <p:ext uri="{BB962C8B-B14F-4D97-AF65-F5344CB8AC3E}">
        <p14:creationId xmlns:p14="http://schemas.microsoft.com/office/powerpoint/2010/main" val="12138332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155" t="13095" r="9084" b="29564"/>
          <a:stretch/>
        </p:blipFill>
        <p:spPr bwMode="auto">
          <a:xfrm>
            <a:off x="4788024" y="1027382"/>
            <a:ext cx="4171663" cy="5660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4608512" cy="508732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400" b="1" dirty="0" smtClean="0"/>
              <a:t>Možnosti ovládání </a:t>
            </a:r>
          </a:p>
          <a:p>
            <a:r>
              <a:rPr lang="cs-CZ" sz="4400" b="1" dirty="0" smtClean="0"/>
              <a:t>Nová karta</a:t>
            </a:r>
          </a:p>
          <a:p>
            <a:r>
              <a:rPr lang="cs-CZ" sz="4400" b="1" dirty="0" smtClean="0"/>
              <a:t>Nové okno</a:t>
            </a:r>
          </a:p>
          <a:p>
            <a:r>
              <a:rPr lang="cs-CZ" sz="4400" b="1" dirty="0" smtClean="0"/>
              <a:t>Záložky</a:t>
            </a:r>
          </a:p>
          <a:p>
            <a:r>
              <a:rPr lang="cs-CZ" sz="4400" b="1" dirty="0" smtClean="0"/>
              <a:t>Nástroje</a:t>
            </a:r>
          </a:p>
          <a:p>
            <a:r>
              <a:rPr lang="cs-CZ" sz="4400" b="1" dirty="0" smtClean="0"/>
              <a:t>Nastavení</a:t>
            </a:r>
            <a:endParaRPr lang="cs-CZ" sz="4400" b="1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4000" b="1" dirty="0"/>
              <a:t>Internetový prohlížeč Google Chrome</a:t>
            </a:r>
          </a:p>
        </p:txBody>
      </p:sp>
    </p:spTree>
    <p:extLst>
      <p:ext uri="{BB962C8B-B14F-4D97-AF65-F5344CB8AC3E}">
        <p14:creationId xmlns:p14="http://schemas.microsoft.com/office/powerpoint/2010/main" val="3986906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80920" cy="908720"/>
          </a:xfrm>
        </p:spPr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836712"/>
            <a:ext cx="9036496" cy="6021288"/>
          </a:xfrm>
        </p:spPr>
        <p:txBody>
          <a:bodyPr>
            <a:normAutofit fontScale="77500" lnSpcReduction="20000"/>
          </a:bodyPr>
          <a:lstStyle/>
          <a:p>
            <a:r>
              <a:rPr lang="cs-CZ" sz="5200" dirty="0" smtClean="0"/>
              <a:t>Otevřeme internetový prohlížeč</a:t>
            </a:r>
            <a:br>
              <a:rPr lang="cs-CZ" sz="5200" dirty="0" smtClean="0"/>
            </a:br>
            <a:r>
              <a:rPr lang="cs-CZ" sz="5200" dirty="0" smtClean="0"/>
              <a:t> Google Chrome</a:t>
            </a:r>
          </a:p>
          <a:p>
            <a:r>
              <a:rPr lang="cs-CZ" sz="5200" dirty="0" smtClean="0"/>
              <a:t>Otevřeme novou kartu – panel a nastavíme se na adresu </a:t>
            </a:r>
            <a:br>
              <a:rPr lang="cs-CZ" sz="5200" dirty="0" smtClean="0"/>
            </a:br>
            <a:r>
              <a:rPr lang="cs-CZ" sz="5200" dirty="0" smtClean="0">
                <a:hlinkClick r:id="rId2"/>
              </a:rPr>
              <a:t>www.seznam.cz</a:t>
            </a:r>
            <a:endParaRPr lang="cs-CZ" sz="5200" dirty="0" smtClean="0"/>
          </a:p>
          <a:p>
            <a:r>
              <a:rPr lang="cs-CZ" sz="5200" dirty="0"/>
              <a:t>Otevřeme </a:t>
            </a:r>
            <a:r>
              <a:rPr lang="cs-CZ" sz="5200" dirty="0" smtClean="0"/>
              <a:t>další </a:t>
            </a:r>
            <a:r>
              <a:rPr lang="cs-CZ" sz="5200" dirty="0"/>
              <a:t>kartu – panel a nastavíme se na adresu </a:t>
            </a:r>
            <a:r>
              <a:rPr lang="cs-CZ" sz="5200" dirty="0" smtClean="0">
                <a:hlinkClick r:id="rId3"/>
              </a:rPr>
              <a:t>www.facebook.com</a:t>
            </a:r>
            <a:r>
              <a:rPr lang="cs-CZ" sz="5200" dirty="0" smtClean="0"/>
              <a:t> </a:t>
            </a:r>
          </a:p>
          <a:p>
            <a:r>
              <a:rPr lang="cs-CZ" sz="5200" dirty="0"/>
              <a:t>Otevřeme další kartu – panel a nastavíme se na adresu </a:t>
            </a:r>
            <a:r>
              <a:rPr lang="cs-CZ" sz="5200" dirty="0" smtClean="0">
                <a:hlinkClick r:id="rId4"/>
              </a:rPr>
              <a:t>www.youtube.com</a:t>
            </a:r>
            <a:r>
              <a:rPr lang="cs-CZ" sz="5200" dirty="0" smtClean="0"/>
              <a:t> </a:t>
            </a:r>
            <a:endParaRPr lang="cs-CZ" sz="5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3255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Máte to stejně?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1" t="3125" r="33091" b="55602"/>
          <a:stretch/>
        </p:blipFill>
        <p:spPr bwMode="auto">
          <a:xfrm>
            <a:off x="179512" y="1366726"/>
            <a:ext cx="8721750" cy="5086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4577" y="2106898"/>
            <a:ext cx="2383541" cy="3194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2891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sah 2"/>
          <p:cNvSpPr>
            <a:spLocks noGrp="1"/>
          </p:cNvSpPr>
          <p:nvPr>
            <p:ph idx="1"/>
          </p:nvPr>
        </p:nvSpPr>
        <p:spPr>
          <a:xfrm>
            <a:off x="323850" y="260350"/>
            <a:ext cx="8712200" cy="452596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dirty="0" smtClean="0"/>
              <a:t>Použité zdroje: 	</a:t>
            </a:r>
            <a:r>
              <a:rPr lang="cs-CZ" sz="2400" dirty="0" smtClean="0"/>
              <a:t>			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2400" dirty="0" smtClean="0"/>
              <a:t>KOVÁŘOVÁ, Libuše. Vyd. 2. Kralice na Hané: </a:t>
            </a:r>
            <a:r>
              <a:rPr lang="cs-CZ" sz="2400" dirty="0" err="1" smtClean="0"/>
              <a:t>Computer</a:t>
            </a:r>
            <a:r>
              <a:rPr lang="cs-CZ" sz="2400" dirty="0" smtClean="0"/>
              <a:t> Media. ISBN 978-80-7402-017-93. 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2400" dirty="0" smtClean="0"/>
              <a:t>vlastní tvorba</a:t>
            </a:r>
          </a:p>
          <a:p>
            <a:pPr marL="0" indent="0">
              <a:buNone/>
            </a:pPr>
            <a:r>
              <a:rPr lang="cs-CZ" sz="2400" dirty="0" err="1" smtClean="0"/>
              <a:t>Print</a:t>
            </a:r>
            <a:r>
              <a:rPr lang="cs-CZ" sz="2400" dirty="0" smtClean="0"/>
              <a:t> </a:t>
            </a:r>
            <a:r>
              <a:rPr lang="cs-CZ" sz="2400" dirty="0" err="1" smtClean="0"/>
              <a:t>screen</a:t>
            </a:r>
            <a:r>
              <a:rPr lang="cs-CZ" sz="2400" dirty="0" smtClean="0"/>
              <a:t>     systém Windows 7 </a:t>
            </a:r>
            <a:r>
              <a:rPr lang="cs-CZ" sz="2400" dirty="0" err="1" smtClean="0"/>
              <a:t>Profesional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		Google Chrome,</a:t>
            </a:r>
            <a:br>
              <a:rPr lang="cs-CZ" sz="2400" dirty="0" smtClean="0"/>
            </a:br>
            <a:r>
              <a:rPr lang="cs-CZ" sz="2400" dirty="0" smtClean="0"/>
              <a:t>		</a:t>
            </a:r>
            <a:r>
              <a:rPr lang="cs-CZ" sz="2400" u="sng" dirty="0" smtClean="0">
                <a:solidFill>
                  <a:srgbClr val="0000FF"/>
                </a:solidFill>
                <a:ea typeface="Calibri"/>
                <a:cs typeface="Times New Roman"/>
                <a:hlinkClick r:id="rId2"/>
              </a:rPr>
              <a:t>www.google.com</a:t>
            </a:r>
            <a:r>
              <a:rPr lang="cs-CZ" sz="2400" u="sng" dirty="0" smtClean="0">
                <a:solidFill>
                  <a:srgbClr val="0000FF"/>
                </a:solidFill>
                <a:ea typeface="Calibri"/>
                <a:cs typeface="Times New Roman"/>
              </a:rPr>
              <a:t>, </a:t>
            </a:r>
            <a:r>
              <a:rPr lang="cs-CZ" sz="2400" u="sng" dirty="0" smtClean="0">
                <a:solidFill>
                  <a:srgbClr val="0000FF"/>
                </a:solidFill>
                <a:ea typeface="Calibri"/>
                <a:cs typeface="Times New Roman"/>
                <a:hlinkClick r:id="rId3"/>
              </a:rPr>
              <a:t>www.seznam.cz</a:t>
            </a:r>
            <a:endParaRPr lang="cs-CZ" sz="2400" u="sng" dirty="0" smtClean="0">
              <a:solidFill>
                <a:srgbClr val="0000FF"/>
              </a:solidFill>
              <a:ea typeface="Calibri"/>
              <a:cs typeface="Times New Roman"/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8886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</TotalTime>
  <Words>139</Words>
  <Application>Microsoft Office PowerPoint</Application>
  <PresentationFormat>Předvádění na obrazovce (4:3)</PresentationFormat>
  <Paragraphs>42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Internetový prohlížeč  Google Chrome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Internetový prohlížeč Google Chrome</vt:lpstr>
      <vt:lpstr>Úkol</vt:lpstr>
      <vt:lpstr>Máte to stejně?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Tomas</dc:creator>
  <cp:lastModifiedBy>Anna</cp:lastModifiedBy>
  <cp:revision>23</cp:revision>
  <dcterms:created xsi:type="dcterms:W3CDTF">2013-03-10T19:32:30Z</dcterms:created>
  <dcterms:modified xsi:type="dcterms:W3CDTF">2013-05-16T01:11:55Z</dcterms:modified>
</cp:coreProperties>
</file>