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3" r:id="rId4"/>
    <p:sldId id="280" r:id="rId5"/>
    <p:sldId id="279" r:id="rId6"/>
    <p:sldId id="281" r:id="rId7"/>
    <p:sldId id="282" r:id="rId8"/>
    <p:sldId id="274" r:id="rId9"/>
    <p:sldId id="28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  <a:alpha val="18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Internetová </a:t>
            </a:r>
            <a:r>
              <a:rPr lang="cs-CZ" sz="2400" b="1" dirty="0" smtClean="0"/>
              <a:t>adresa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8.4.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VY_32_inovace_05_ICT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6609" y="188640"/>
            <a:ext cx="8229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/>
              <a:t>Internetová adresa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570210" y="2348880"/>
            <a:ext cx="8208912" cy="43204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Správný tvar internetové adresy, která je jedinečná na celém světě </a:t>
            </a:r>
            <a:endParaRPr lang="cs-CZ" sz="3600" b="1" dirty="0" smtClean="0"/>
          </a:p>
          <a:p>
            <a:pPr marL="0" indent="0" algn="ctr">
              <a:buNone/>
            </a:pPr>
            <a:r>
              <a:rPr lang="cs-CZ" sz="3600" b="1" dirty="0" smtClean="0">
                <a:latin typeface="Arial Black" pitchFamily="34" charset="0"/>
              </a:rPr>
              <a:t>nesmí</a:t>
            </a:r>
            <a:r>
              <a:rPr lang="cs-CZ" sz="3600" b="1" dirty="0" smtClean="0"/>
              <a:t> </a:t>
            </a:r>
            <a:r>
              <a:rPr lang="cs-CZ" sz="3600" b="1" dirty="0" smtClean="0"/>
              <a:t>se v ní používat </a:t>
            </a:r>
            <a:r>
              <a:rPr lang="cs-CZ" sz="3600" b="1" dirty="0" smtClean="0">
                <a:latin typeface="Arial Black" pitchFamily="34" charset="0"/>
              </a:rPr>
              <a:t>české znaky </a:t>
            </a:r>
            <a:r>
              <a:rPr lang="cs-CZ" sz="3600" b="1" dirty="0" smtClean="0"/>
              <a:t>– diakritika</a:t>
            </a:r>
            <a:br>
              <a:rPr lang="cs-CZ" sz="3600" b="1" dirty="0" smtClean="0"/>
            </a:br>
            <a:r>
              <a:rPr lang="cs-CZ" sz="8000" b="1" dirty="0" smtClean="0"/>
              <a:t>ě š č ř ž ý á í é ú ů</a:t>
            </a:r>
            <a:endParaRPr lang="cs-CZ" sz="4000" b="1" dirty="0" smtClean="0"/>
          </a:p>
          <a:p>
            <a:pPr marL="0" indent="0" algn="ctr">
              <a:buNone/>
            </a:pPr>
            <a:r>
              <a:rPr lang="cs-CZ" sz="3600" b="1" dirty="0" smtClean="0"/>
              <a:t>a </a:t>
            </a:r>
            <a:r>
              <a:rPr lang="cs-CZ" sz="3600" b="1" dirty="0" smtClean="0">
                <a:latin typeface="Arial Black" pitchFamily="34" charset="0"/>
              </a:rPr>
              <a:t>mezery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95289" y="1052736"/>
            <a:ext cx="8280920" cy="117989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b="1" dirty="0" smtClean="0"/>
              <a:t> http://www.google.com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28769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748" y="157863"/>
            <a:ext cx="8229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/>
              <a:t>Internetová adresa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115616" y="3933056"/>
            <a:ext cx="7416824" cy="230425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http</a:t>
            </a:r>
            <a:r>
              <a:rPr lang="cs-CZ" sz="4000" b="1" dirty="0" smtClean="0"/>
              <a:t> je zkratka  protokolu, který se používá při komunikaci na internetu</a:t>
            </a:r>
            <a:endParaRPr lang="cs-CZ" sz="40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67544" y="1909638"/>
            <a:ext cx="8280920" cy="117989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b="1" dirty="0" smtClean="0"/>
              <a:t> http://www.google.com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55877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748" y="157863"/>
            <a:ext cx="8229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/>
              <a:t>Internetová adresa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115616" y="3933056"/>
            <a:ext cx="7416824" cy="18002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WWW</a:t>
            </a:r>
            <a:r>
              <a:rPr lang="cs-CZ" sz="4000" b="1" dirty="0" smtClean="0"/>
              <a:t> označuje webovou stránku většina adres začíná www</a:t>
            </a:r>
            <a:endParaRPr lang="cs-CZ" sz="40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67544" y="1909638"/>
            <a:ext cx="8280920" cy="117989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b="1" dirty="0" smtClean="0"/>
              <a:t> http://www.google.com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70109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748" y="157863"/>
            <a:ext cx="8229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/>
              <a:t>Internetová adresa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51520" y="3284984"/>
            <a:ext cx="8496944" cy="324036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Doména první úrovně 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domény jsou pevně dány </a:t>
            </a:r>
            <a:br>
              <a:rPr lang="cs-CZ" sz="4000" b="1" dirty="0" smtClean="0"/>
            </a:br>
            <a:r>
              <a:rPr lang="cs-CZ" sz="4000" b="1" dirty="0" smtClean="0"/>
              <a:t>doména České republiky  je     </a:t>
            </a:r>
            <a:r>
              <a:rPr lang="cs-CZ" sz="6600" b="1" dirty="0" err="1" smtClean="0"/>
              <a:t>cz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obchodní (komerční)  je 	</a:t>
            </a:r>
            <a:r>
              <a:rPr lang="cs-CZ" sz="6600" b="1" dirty="0" err="1" smtClean="0"/>
              <a:t>com</a:t>
            </a:r>
            <a:endParaRPr lang="cs-CZ" sz="66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11560" y="1319693"/>
            <a:ext cx="8280920" cy="117989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b="1" dirty="0" smtClean="0"/>
              <a:t> http://www.google.com</a:t>
            </a:r>
            <a:endParaRPr lang="cs-CZ" sz="60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3203848" y="2132856"/>
            <a:ext cx="4176464" cy="1296144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33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42748" y="157863"/>
            <a:ext cx="82296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cs-CZ" b="1" dirty="0"/>
              <a:t>Internetová adresa</a:t>
            </a: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51520" y="3284984"/>
            <a:ext cx="8496944" cy="324036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Doména druhé úrovně 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 Majitel domény si název může vybrat, ale nesmí být ještě používaná </a:t>
            </a:r>
            <a:br>
              <a:rPr lang="cs-CZ" sz="4000" b="1" dirty="0" smtClean="0"/>
            </a:br>
            <a:r>
              <a:rPr lang="cs-CZ" sz="4000" b="1" dirty="0" smtClean="0"/>
              <a:t>doména např.:</a:t>
            </a:r>
            <a:br>
              <a:rPr lang="cs-CZ" sz="4000" b="1" dirty="0" smtClean="0"/>
            </a:br>
            <a:r>
              <a:rPr lang="cs-CZ" sz="4400" b="1" dirty="0" smtClean="0"/>
              <a:t>seznam, </a:t>
            </a:r>
            <a:r>
              <a:rPr lang="cs-CZ" sz="4400" b="1" dirty="0" err="1" smtClean="0"/>
              <a:t>skolabaska</a:t>
            </a:r>
            <a:endParaRPr lang="cs-CZ" sz="44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67544" y="1909638"/>
            <a:ext cx="8280920" cy="117989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000" b="1" dirty="0" smtClean="0"/>
              <a:t> http://www.google.com</a:t>
            </a:r>
            <a:endParaRPr lang="cs-CZ" sz="60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3203848" y="2708920"/>
            <a:ext cx="1656184" cy="72008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0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latin typeface="+mn-lt"/>
                <a:ea typeface="+mn-ea"/>
                <a:cs typeface="+mn-cs"/>
              </a:rPr>
              <a:t>Úkol</a:t>
            </a:r>
            <a:endParaRPr lang="cs-CZ" b="1" u="sng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Jak vypadá celá internetová adresa?</a:t>
            </a:r>
          </a:p>
          <a:p>
            <a:pPr marL="0" indent="0">
              <a:buNone/>
            </a:pPr>
            <a:r>
              <a:rPr lang="cs-CZ" sz="4400" dirty="0" smtClean="0"/>
              <a:t>Jaké jsou domény první úrovně?</a:t>
            </a:r>
          </a:p>
          <a:p>
            <a:pPr marL="0" indent="0">
              <a:buNone/>
            </a:pPr>
            <a:r>
              <a:rPr lang="cs-CZ" sz="4400" dirty="0" smtClean="0"/>
              <a:t>Co je HTTP?</a:t>
            </a:r>
          </a:p>
          <a:p>
            <a:pPr marL="0" indent="0">
              <a:buNone/>
            </a:pPr>
            <a:r>
              <a:rPr lang="cs-CZ" sz="4400" smtClean="0"/>
              <a:t>Co označuje </a:t>
            </a:r>
            <a:r>
              <a:rPr lang="cs-CZ" sz="4400" dirty="0" smtClean="0"/>
              <a:t>www?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429000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Znali jste správnou odpověď?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700808"/>
            <a:ext cx="6563072" cy="4143925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>
                <a:hlinkClick r:id="rId2"/>
              </a:rPr>
              <a:t>http://</a:t>
            </a:r>
            <a:r>
              <a:rPr lang="cs-CZ" sz="4000" b="1" dirty="0" smtClean="0">
                <a:hlinkClick r:id="rId2"/>
              </a:rPr>
              <a:t>www.google.com</a:t>
            </a:r>
            <a:endParaRPr lang="cs-CZ" sz="4000" b="1" dirty="0" smtClean="0"/>
          </a:p>
          <a:p>
            <a:r>
              <a:rPr lang="cs-CZ" sz="4000" dirty="0" err="1" smtClean="0"/>
              <a:t>cz</a:t>
            </a:r>
            <a:r>
              <a:rPr lang="cs-CZ" sz="4000" dirty="0" smtClean="0"/>
              <a:t>, </a:t>
            </a:r>
            <a:r>
              <a:rPr lang="cs-CZ" sz="4000" dirty="0" err="1" smtClean="0"/>
              <a:t>com</a:t>
            </a:r>
            <a:endParaRPr lang="cs-CZ" sz="4000" dirty="0" smtClean="0"/>
          </a:p>
          <a:p>
            <a:r>
              <a:rPr lang="cs-CZ" sz="4000" dirty="0"/>
              <a:t>http je zkratka  protokolu, který se používá při komunikaci na </a:t>
            </a:r>
            <a:r>
              <a:rPr lang="cs-CZ" sz="4000" dirty="0" smtClean="0"/>
              <a:t>internetu</a:t>
            </a:r>
          </a:p>
          <a:p>
            <a:r>
              <a:rPr lang="cs-CZ" sz="4000" dirty="0"/>
              <a:t>WWW označuje webovou </a:t>
            </a:r>
            <a:r>
              <a:rPr lang="cs-CZ" sz="4000" dirty="0" smtClean="0"/>
              <a:t>stránku</a:t>
            </a:r>
            <a:endParaRPr lang="cs-CZ" sz="3600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2383541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09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>
              <a:buNone/>
            </a:pPr>
            <a:r>
              <a:rPr lang="cs-CZ" sz="2400" dirty="0"/>
              <a:t>vlastní tvorba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180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Internetová adresa</vt:lpstr>
      <vt:lpstr>Internetová adresa</vt:lpstr>
      <vt:lpstr>Internetová adresa</vt:lpstr>
      <vt:lpstr>Internetová adresa</vt:lpstr>
      <vt:lpstr>Internetová adresa</vt:lpstr>
      <vt:lpstr>Úkol</vt:lpstr>
      <vt:lpstr>Znali jste správnou odpověď?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pc</cp:lastModifiedBy>
  <cp:revision>29</cp:revision>
  <dcterms:created xsi:type="dcterms:W3CDTF">2013-03-10T19:32:30Z</dcterms:created>
  <dcterms:modified xsi:type="dcterms:W3CDTF">2013-05-18T15:36:31Z</dcterms:modified>
</cp:coreProperties>
</file>