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3" r:id="rId4"/>
    <p:sldId id="270" r:id="rId5"/>
    <p:sldId id="265" r:id="rId6"/>
    <p:sldId id="271" r:id="rId7"/>
    <p:sldId id="266" r:id="rId8"/>
    <p:sldId id="264" r:id="rId9"/>
    <p:sldId id="272" r:id="rId10"/>
    <p:sldId id="273" r:id="rId11"/>
    <p:sldId id="27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  <a:alpha val="18000"/>
              </a:schemeClr>
            </a:gs>
            <a:gs pos="50000">
              <a:schemeClr val="accent4">
                <a:lumMod val="75000"/>
                <a:alpha val="56000"/>
              </a:schemeClr>
            </a:gs>
            <a:gs pos="100000">
              <a:schemeClr val="accent4">
                <a:lumMod val="60000"/>
                <a:lumOff val="40000"/>
                <a:alpha val="86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/>
              <a:t>Název materiálu: Nastavení </a:t>
            </a:r>
            <a:r>
              <a:rPr lang="cs-CZ" sz="2400" b="1" dirty="0"/>
              <a:t>vlastní domovské </a:t>
            </a:r>
            <a:r>
              <a:rPr lang="cs-CZ" sz="2400" b="1" dirty="0" smtClean="0"/>
              <a:t>stránky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25.3. 2013,  </a:t>
            </a:r>
            <a:r>
              <a:rPr lang="cs-CZ" sz="2000" dirty="0">
                <a:cs typeface="Times New Roman" pitchFamily="18" charset="0"/>
              </a:rPr>
              <a:t>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VY_32_inovace_06_ICT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58" r="26263" b="62016"/>
          <a:stretch/>
        </p:blipFill>
        <p:spPr bwMode="auto">
          <a:xfrm>
            <a:off x="4355976" y="1484784"/>
            <a:ext cx="4590495" cy="5138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4419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 smtClean="0"/>
              <a:t>Nastavení domovské stránky v prohlížeči Internet Explorer</a:t>
            </a:r>
            <a:endParaRPr lang="cs-CZ" sz="4000" b="1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23528" y="2044364"/>
            <a:ext cx="3600400" cy="39769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V možnostech Internetu nastavíme domovskou stránku</a:t>
            </a:r>
            <a:endParaRPr lang="cs-CZ" sz="4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915816" y="2852936"/>
            <a:ext cx="1800200" cy="30243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769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>
            <a:spLocks noGrp="1"/>
          </p:cNvSpPr>
          <p:nvPr>
            <p:ph type="title"/>
          </p:nvPr>
        </p:nvSpPr>
        <p:spPr>
          <a:xfrm>
            <a:off x="59044" y="299264"/>
            <a:ext cx="48729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 smtClean="0"/>
              <a:t>Nastavení domovské stránky v prohlížeči Internet Explorer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8" t="1894" r="57275" b="24207"/>
          <a:stretch/>
        </p:blipFill>
        <p:spPr bwMode="auto">
          <a:xfrm>
            <a:off x="4716016" y="332656"/>
            <a:ext cx="4373622" cy="6067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3140968"/>
            <a:ext cx="3816424" cy="29688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Zde napíšeme adresu  domovské stránky</a:t>
            </a:r>
            <a:endParaRPr lang="cs-CZ" sz="4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707904" y="1916832"/>
            <a:ext cx="1944216" cy="144981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851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4904"/>
            <a:ext cx="3312368" cy="35988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Rozbalíme </a:t>
            </a:r>
            <a:r>
              <a:rPr lang="cs-CZ" sz="4400" b="1" dirty="0" err="1" smtClean="0"/>
              <a:t>Firefox</a:t>
            </a:r>
            <a:r>
              <a:rPr lang="cs-CZ" sz="4400" b="1" dirty="0" smtClean="0"/>
              <a:t> </a:t>
            </a:r>
            <a:br>
              <a:rPr lang="cs-CZ" sz="4400" b="1" dirty="0" smtClean="0"/>
            </a:br>
            <a:r>
              <a:rPr lang="cs-CZ" sz="4400" b="1" dirty="0" smtClean="0"/>
              <a:t>a </a:t>
            </a:r>
            <a:br>
              <a:rPr lang="cs-CZ" sz="4400" b="1" dirty="0" smtClean="0"/>
            </a:br>
            <a:r>
              <a:rPr lang="cs-CZ" sz="4400" b="1" dirty="0" smtClean="0"/>
              <a:t>klikneme na možnosti</a:t>
            </a:r>
            <a:endParaRPr lang="cs-CZ" sz="4400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4419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 smtClean="0"/>
              <a:t>Nastavení domovské stránky v prohlížeči </a:t>
            </a:r>
            <a:r>
              <a:rPr lang="cs-CZ" sz="4000" b="1" dirty="0" err="1" smtClean="0"/>
              <a:t>Mozila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Firefox</a:t>
            </a:r>
            <a:endParaRPr lang="cs-CZ" sz="4000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98" t="4234" r="54068" b="55552"/>
          <a:stretch/>
        </p:blipFill>
        <p:spPr bwMode="auto">
          <a:xfrm>
            <a:off x="3623797" y="1851217"/>
            <a:ext cx="5139362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432154" y="3555014"/>
            <a:ext cx="4248472" cy="210622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267744" y="2060849"/>
            <a:ext cx="1620180" cy="149416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63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28570"/>
            <a:ext cx="3816424" cy="49407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V možnostech nastavení obecné napíšeme adresu  domovské stránky</a:t>
            </a:r>
            <a:endParaRPr lang="cs-CZ" sz="4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91" t="17268" r="31497" b="21969"/>
          <a:stretch/>
        </p:blipFill>
        <p:spPr bwMode="auto">
          <a:xfrm>
            <a:off x="4139952" y="1889448"/>
            <a:ext cx="4894787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4419"/>
            <a:ext cx="82296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 smtClean="0"/>
              <a:t>Nastavení domovské stránky v prohlížeči </a:t>
            </a:r>
            <a:r>
              <a:rPr lang="cs-CZ" sz="4000" b="1" dirty="0" err="1" smtClean="0"/>
              <a:t>Mozila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Firefox</a:t>
            </a:r>
            <a:endParaRPr lang="cs-CZ" sz="40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627784" y="4059070"/>
            <a:ext cx="1800200" cy="16201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880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84478" y="548680"/>
            <a:ext cx="586145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400" b="1" dirty="0"/>
              <a:t>Internetový prohlížeč </a:t>
            </a:r>
            <a:r>
              <a:rPr lang="cs-CZ" sz="4400" b="1" dirty="0" err="1"/>
              <a:t>Mozila</a:t>
            </a:r>
            <a:endParaRPr lang="cs-CZ" sz="44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92" b="81598"/>
          <a:stretch/>
        </p:blipFill>
        <p:spPr bwMode="auto">
          <a:xfrm>
            <a:off x="150709" y="2348880"/>
            <a:ext cx="8928992" cy="3355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8529" y="4933935"/>
            <a:ext cx="849335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Zde  přejdeme na domovskou</a:t>
            </a:r>
            <a:br>
              <a:rPr lang="cs-CZ" sz="5400" dirty="0" smtClean="0"/>
            </a:br>
            <a:r>
              <a:rPr lang="cs-CZ" sz="5400" dirty="0" smtClean="0"/>
              <a:t> stránku</a:t>
            </a:r>
            <a:endParaRPr lang="cs-CZ" sz="5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6156176" y="3429000"/>
            <a:ext cx="1512168" cy="150493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09" y="-168103"/>
            <a:ext cx="2149095" cy="288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4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848872" cy="1077249"/>
          </a:xfrm>
        </p:spPr>
        <p:txBody>
          <a:bodyPr>
            <a:noAutofit/>
          </a:bodyPr>
          <a:lstStyle/>
          <a:p>
            <a:r>
              <a:rPr lang="cs-CZ" b="1" dirty="0">
                <a:latin typeface="+mn-lt"/>
                <a:ea typeface="+mn-ea"/>
                <a:cs typeface="+mn-cs"/>
              </a:rPr>
              <a:t>Nastavení domovské stránky v  prohlížeči Google Chrome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48" t="4762" r="27936" b="6510"/>
          <a:stretch/>
        </p:blipFill>
        <p:spPr bwMode="auto">
          <a:xfrm>
            <a:off x="172376" y="1556792"/>
            <a:ext cx="5606165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13396" y="1556792"/>
            <a:ext cx="3168887" cy="5100073"/>
          </a:xfrm>
          <a:noFill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Objeví se v novém panelu</a:t>
            </a:r>
            <a:br>
              <a:rPr lang="cs-CZ" sz="3600" dirty="0" smtClean="0"/>
            </a:b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Zde můžeme zatrhnout </a:t>
            </a:r>
            <a:r>
              <a:rPr lang="cs-CZ" sz="3600" b="1" dirty="0" smtClean="0"/>
              <a:t>zobrazit tlačítko domovská stránka </a:t>
            </a:r>
            <a:br>
              <a:rPr lang="cs-CZ" sz="3600" b="1" dirty="0" smtClean="0"/>
            </a:b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975458" y="3501008"/>
            <a:ext cx="2964694" cy="158417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128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3174" r="51140" b="52183"/>
          <a:stretch/>
        </p:blipFill>
        <p:spPr bwMode="auto">
          <a:xfrm>
            <a:off x="395536" y="2551176"/>
            <a:ext cx="5472608" cy="4118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848872" cy="1077249"/>
          </a:xfrm>
        </p:spPr>
        <p:txBody>
          <a:bodyPr>
            <a:noAutofit/>
          </a:bodyPr>
          <a:lstStyle/>
          <a:p>
            <a:r>
              <a:rPr lang="cs-CZ" b="1" dirty="0">
                <a:latin typeface="+mn-lt"/>
                <a:ea typeface="+mn-ea"/>
                <a:cs typeface="+mn-cs"/>
              </a:rPr>
              <a:t>Nastavení domovské stránky v  prohlížeči Google Chrome 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036496" cy="1138400"/>
          </a:xfrm>
          <a:noFill/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dirty="0" smtClean="0"/>
              <a:t>Po zatržení se </a:t>
            </a:r>
            <a:r>
              <a:rPr lang="cs-CZ" sz="3600" b="1" dirty="0" smtClean="0"/>
              <a:t>zobrazí tlačítko domovská stránka</a:t>
            </a:r>
            <a:endParaRPr lang="cs-CZ" sz="36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051720" y="1916832"/>
            <a:ext cx="540060" cy="38164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719122" y="1916832"/>
            <a:ext cx="1772758" cy="122413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6084167" y="2719757"/>
            <a:ext cx="3032657" cy="1717355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A objeví se položka změnit</a:t>
            </a:r>
            <a:endParaRPr lang="cs-CZ" sz="36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4644008" y="3933056"/>
            <a:ext cx="1872208" cy="21602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84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848872" cy="1077249"/>
          </a:xfrm>
        </p:spPr>
        <p:txBody>
          <a:bodyPr>
            <a:noAutofit/>
          </a:bodyPr>
          <a:lstStyle/>
          <a:p>
            <a:r>
              <a:rPr lang="cs-CZ" b="1" dirty="0">
                <a:latin typeface="+mn-lt"/>
                <a:ea typeface="+mn-ea"/>
                <a:cs typeface="+mn-cs"/>
              </a:rPr>
              <a:t>Nastavení domovské stránky v  prohlížeči Google Chrome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1" t="41269" r="32287" b="34470"/>
          <a:stretch/>
        </p:blipFill>
        <p:spPr bwMode="auto">
          <a:xfrm>
            <a:off x="1835696" y="3385623"/>
            <a:ext cx="5930347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6086"/>
            <a:ext cx="8280920" cy="1584176"/>
          </a:xfrm>
        </p:spPr>
        <p:txBody>
          <a:bodyPr>
            <a:noAutofit/>
          </a:bodyPr>
          <a:lstStyle/>
          <a:p>
            <a:pPr marL="0" indent="0" algn="ctr">
              <a:spcBef>
                <a:spcPct val="0"/>
              </a:spcBef>
              <a:buNone/>
            </a:pPr>
            <a:r>
              <a:rPr lang="cs-CZ" sz="4400" b="1" dirty="0"/>
              <a:t>Zde napíšeme adresu  domovské stránky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835696" y="2492896"/>
            <a:ext cx="3240360" cy="226087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56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latin typeface="+mn-lt"/>
                <a:ea typeface="+mn-ea"/>
                <a:cs typeface="+mn-cs"/>
              </a:rPr>
              <a:t>Úkol - nastavení domovské stránky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/>
              <a:t>Internet </a:t>
            </a:r>
            <a:r>
              <a:rPr lang="cs-CZ" sz="4400" b="1" dirty="0" smtClean="0"/>
              <a:t>Explorer </a:t>
            </a:r>
            <a:br>
              <a:rPr lang="cs-CZ" sz="4400" b="1" dirty="0" smtClean="0"/>
            </a:br>
            <a:r>
              <a:rPr lang="cs-CZ" sz="4400" b="1" dirty="0" smtClean="0"/>
              <a:t>				 www.google.com </a:t>
            </a:r>
          </a:p>
          <a:p>
            <a:pPr marL="0" indent="0">
              <a:buNone/>
            </a:pPr>
            <a:r>
              <a:rPr lang="cs-CZ" sz="4400" b="1" dirty="0"/>
              <a:t>Google </a:t>
            </a:r>
            <a:r>
              <a:rPr lang="cs-CZ" sz="4400" b="1" dirty="0" smtClean="0"/>
              <a:t>Chrome </a:t>
            </a:r>
            <a:br>
              <a:rPr lang="cs-CZ" sz="4400" b="1" dirty="0" smtClean="0"/>
            </a:br>
            <a:r>
              <a:rPr lang="cs-CZ" sz="4400" b="1" dirty="0" smtClean="0"/>
              <a:t>				www.seznam.cz</a:t>
            </a:r>
          </a:p>
          <a:p>
            <a:pPr marL="0" indent="0">
              <a:buNone/>
            </a:pPr>
            <a:r>
              <a:rPr lang="cs-CZ" sz="4400" b="1" dirty="0" err="1"/>
              <a:t>Mozila</a:t>
            </a:r>
            <a:r>
              <a:rPr lang="cs-CZ" sz="4400" b="1" dirty="0"/>
              <a:t> </a:t>
            </a:r>
            <a:r>
              <a:rPr lang="cs-CZ" sz="4400" b="1" dirty="0" err="1" smtClean="0"/>
              <a:t>Firefox</a:t>
            </a:r>
            <a:r>
              <a:rPr lang="cs-CZ" sz="4400" b="1" dirty="0" smtClean="0"/>
              <a:t> </a:t>
            </a:r>
            <a:br>
              <a:rPr lang="cs-CZ" sz="4400" b="1" dirty="0" smtClean="0"/>
            </a:br>
            <a:r>
              <a:rPr lang="cs-CZ" sz="4400" b="1" dirty="0" smtClean="0"/>
              <a:t>				www.outlook.com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765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vlastní tvorba</a:t>
            </a:r>
          </a:p>
          <a:p>
            <a:pPr marL="0" indent="0">
              <a:buNone/>
            </a:pPr>
            <a:r>
              <a:rPr lang="cs-CZ" sz="2400" dirty="0" err="1"/>
              <a:t>Print</a:t>
            </a:r>
            <a:r>
              <a:rPr lang="cs-CZ" sz="2400" dirty="0"/>
              <a:t> </a:t>
            </a:r>
            <a:r>
              <a:rPr lang="cs-CZ" sz="2400" dirty="0" err="1" smtClean="0"/>
              <a:t>screen</a:t>
            </a:r>
            <a:r>
              <a:rPr lang="cs-CZ" sz="2400" dirty="0"/>
              <a:t>	Internet Explorer,</a:t>
            </a:r>
            <a:br>
              <a:rPr lang="cs-CZ" sz="2400" dirty="0"/>
            </a:br>
            <a:r>
              <a:rPr lang="cs-CZ" sz="2400" dirty="0"/>
              <a:t>		</a:t>
            </a:r>
            <a:r>
              <a:rPr lang="cs-CZ" sz="2400" dirty="0" err="1"/>
              <a:t>Mozila</a:t>
            </a:r>
            <a:r>
              <a:rPr lang="cs-CZ" sz="2400" dirty="0"/>
              <a:t> </a:t>
            </a:r>
            <a:r>
              <a:rPr lang="cs-CZ" sz="2400" dirty="0" err="1" smtClean="0"/>
              <a:t>Firefox</a:t>
            </a:r>
            <a:r>
              <a:rPr lang="cs-CZ" sz="2400" dirty="0" smtClean="0"/>
              <a:t>,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	Google </a:t>
            </a:r>
            <a:r>
              <a:rPr lang="cs-CZ" sz="2400" dirty="0" smtClean="0"/>
              <a:t>Chrome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	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164</Words>
  <Application>Microsoft Office PowerPoint</Application>
  <PresentationFormat>Předvádění na obrazovce (4:3)</PresentationFormat>
  <Paragraphs>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Nastavení domovské stránky v prohlížeči Internet Explorer</vt:lpstr>
      <vt:lpstr>Nastavení domovské stránky v prohlížeči Internet Explorer</vt:lpstr>
      <vt:lpstr>Nastavení domovské stránky v prohlížeči Mozila Firefox</vt:lpstr>
      <vt:lpstr>Nastavení domovské stránky v prohlížeči Mozila Firefox</vt:lpstr>
      <vt:lpstr>Prezentace aplikace PowerPoint</vt:lpstr>
      <vt:lpstr>Nastavení domovské stránky v  prohlížeči Google Chrome </vt:lpstr>
      <vt:lpstr>Nastavení domovské stránky v  prohlížeči Google Chrome </vt:lpstr>
      <vt:lpstr>Nastavení domovské stránky v  prohlížeči Google Chrome </vt:lpstr>
      <vt:lpstr>Úkol - nastavení domovské stránky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Anna</cp:lastModifiedBy>
  <cp:revision>21</cp:revision>
  <dcterms:created xsi:type="dcterms:W3CDTF">2013-03-10T19:32:30Z</dcterms:created>
  <dcterms:modified xsi:type="dcterms:W3CDTF">2013-05-16T01:12:50Z</dcterms:modified>
</cp:coreProperties>
</file>