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7" r:id="rId2"/>
    <p:sldId id="268" r:id="rId3"/>
    <p:sldId id="277" r:id="rId4"/>
    <p:sldId id="275" r:id="rId5"/>
    <p:sldId id="276" r:id="rId6"/>
    <p:sldId id="278" r:id="rId7"/>
    <p:sldId id="274" r:id="rId8"/>
    <p:sldId id="279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43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F17BB1-0E30-42B4-959B-E82DA6A3F115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4BFB41-66F4-481F-94A2-AE8DE7E77F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49687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4BFB41-66F4-481F-94A2-AE8DE7E77F7D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47497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51400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1778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21548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8016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59605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55507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7184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75719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987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561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6250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60000"/>
                <a:lumOff val="40000"/>
                <a:alpha val="18000"/>
              </a:schemeClr>
            </a:gs>
            <a:gs pos="50000">
              <a:schemeClr val="accent4">
                <a:lumMod val="75000"/>
                <a:alpha val="56000"/>
              </a:schemeClr>
            </a:gs>
            <a:gs pos="100000">
              <a:schemeClr val="accent4">
                <a:lumMod val="60000"/>
                <a:lumOff val="40000"/>
                <a:alpha val="86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393FE5-3800-4AF2-8ECD-5E5CA6C326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80292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m/" TargetMode="External"/><Relationship Id="rId2" Type="http://schemas.openxmlformats.org/officeDocument/2006/relationships/hyperlink" Target="http://www.seznam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hyperlink" Target="http://www.atlas.cz/" TargetMode="External"/><Relationship Id="rId4" Type="http://schemas.openxmlformats.org/officeDocument/2006/relationships/hyperlink" Target="http://www.centrum.cz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m/" TargetMode="External"/><Relationship Id="rId2" Type="http://schemas.openxmlformats.org/officeDocument/2006/relationships/hyperlink" Target="http://www.seznam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Obdélník 5"/>
          <p:cNvSpPr>
            <a:spLocks noChangeArrowheads="1"/>
          </p:cNvSpPr>
          <p:nvPr/>
        </p:nvSpPr>
        <p:spPr bwMode="auto">
          <a:xfrm>
            <a:off x="683568" y="3759200"/>
            <a:ext cx="7992119" cy="27699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2400" b="1" dirty="0"/>
              <a:t>Název materiálu: Vyhledávače</a:t>
            </a:r>
            <a:endParaRPr lang="cs-CZ" sz="2400" b="1" dirty="0" smtClean="0"/>
          </a:p>
          <a:p>
            <a:pPr algn="ctr">
              <a:spcBef>
                <a:spcPts val="600"/>
              </a:spcBef>
            </a:pPr>
            <a:r>
              <a:rPr lang="cs-CZ" sz="2000" dirty="0" smtClean="0">
                <a:ea typeface="Times New Roman" pitchFamily="18" charset="0"/>
                <a:cs typeface="Arial" charset="0"/>
              </a:rPr>
              <a:t>Anotace</a:t>
            </a:r>
            <a:r>
              <a:rPr lang="cs-CZ" sz="2000" dirty="0">
                <a:ea typeface="Times New Roman" pitchFamily="18" charset="0"/>
                <a:cs typeface="Arial" charset="0"/>
              </a:rPr>
              <a:t>: Výklad nového u</a:t>
            </a:r>
            <a:r>
              <a:rPr lang="cs-CZ" sz="2000" dirty="0">
                <a:cs typeface="Arial" charset="0"/>
              </a:rPr>
              <a:t>č</a:t>
            </a:r>
            <a:r>
              <a:rPr lang="cs-CZ" sz="2000" dirty="0">
                <a:cs typeface="Times New Roman" pitchFamily="18" charset="0"/>
              </a:rPr>
              <a:t>iva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Autor: Iveta Paster</a:t>
            </a:r>
            <a:r>
              <a:rPr lang="cs-CZ" sz="2000" dirty="0">
                <a:cs typeface="Arial" charset="0"/>
              </a:rPr>
              <a:t>ň</a:t>
            </a:r>
            <a:r>
              <a:rPr lang="cs-CZ" sz="2000" dirty="0">
                <a:cs typeface="Times New Roman" pitchFamily="18" charset="0"/>
              </a:rPr>
              <a:t>áková, </a:t>
            </a:r>
            <a:r>
              <a:rPr lang="cs-CZ" sz="2000" dirty="0" smtClean="0">
                <a:cs typeface="Times New Roman" pitchFamily="18" charset="0"/>
              </a:rPr>
              <a:t>2013</a:t>
            </a:r>
            <a:endParaRPr lang="cs-CZ" sz="2000" dirty="0">
              <a:cs typeface="Times New Roman" pitchFamily="18" charset="0"/>
            </a:endParaRP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Ov</a:t>
            </a:r>
            <a:r>
              <a:rPr lang="cs-CZ" sz="2000" dirty="0">
                <a:cs typeface="Arial" charset="0"/>
              </a:rPr>
              <a:t>ěř</a:t>
            </a:r>
            <a:r>
              <a:rPr lang="cs-CZ" sz="2000" dirty="0">
                <a:cs typeface="Times New Roman" pitchFamily="18" charset="0"/>
              </a:rPr>
              <a:t>ení ve výuce </a:t>
            </a:r>
            <a:r>
              <a:rPr lang="cs-CZ" sz="2000" dirty="0" smtClean="0">
                <a:cs typeface="Times New Roman" pitchFamily="18" charset="0"/>
              </a:rPr>
              <a:t>22.4. 2013,  4.t</a:t>
            </a:r>
            <a:r>
              <a:rPr lang="cs-CZ" sz="2000" dirty="0" smtClean="0">
                <a:cs typeface="Arial" charset="0"/>
              </a:rPr>
              <a:t>ř</a:t>
            </a:r>
            <a:r>
              <a:rPr lang="cs-CZ" sz="2000" dirty="0" smtClean="0">
                <a:cs typeface="Times New Roman" pitchFamily="18" charset="0"/>
              </a:rPr>
              <a:t>ída</a:t>
            </a:r>
            <a:endParaRPr lang="cs-CZ" sz="2000" dirty="0">
              <a:cs typeface="Times New Roman" pitchFamily="18" charset="0"/>
            </a:endParaRP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Vyu</a:t>
            </a:r>
            <a:r>
              <a:rPr lang="cs-CZ" sz="2000" dirty="0">
                <a:cs typeface="Arial" charset="0"/>
              </a:rPr>
              <a:t>č</a:t>
            </a:r>
            <a:r>
              <a:rPr lang="cs-CZ" sz="2000" dirty="0">
                <a:cs typeface="Times New Roman" pitchFamily="18" charset="0"/>
              </a:rPr>
              <a:t>ovací p</a:t>
            </a:r>
            <a:r>
              <a:rPr lang="cs-CZ" sz="2000" dirty="0">
                <a:cs typeface="Arial" charset="0"/>
              </a:rPr>
              <a:t>ř</a:t>
            </a:r>
            <a:r>
              <a:rPr lang="cs-CZ" sz="2000" dirty="0">
                <a:cs typeface="Times New Roman" pitchFamily="18" charset="0"/>
              </a:rPr>
              <a:t>edm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t: Informatika 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Vzd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lávací oblast : Vyhledávání informací a komunikace</a:t>
            </a:r>
            <a:endParaRPr lang="cs-CZ" sz="2000" dirty="0" smtClean="0">
              <a:cs typeface="Times New Roman" pitchFamily="18" charset="0"/>
            </a:endParaRPr>
          </a:p>
          <a:p>
            <a:pPr algn="ctr">
              <a:spcBef>
                <a:spcPts val="600"/>
              </a:spcBef>
            </a:pPr>
            <a:r>
              <a:rPr lang="cs-CZ" sz="2000" dirty="0" smtClean="0">
                <a:cs typeface="Arial" charset="0"/>
              </a:rPr>
              <a:t>Čí</a:t>
            </a:r>
            <a:r>
              <a:rPr lang="cs-CZ" sz="2000" dirty="0" smtClean="0">
                <a:cs typeface="Times New Roman" pitchFamily="18" charset="0"/>
              </a:rPr>
              <a:t>slo </a:t>
            </a:r>
            <a:r>
              <a:rPr lang="cs-CZ" sz="2000" dirty="0">
                <a:cs typeface="Times New Roman" pitchFamily="18" charset="0"/>
              </a:rPr>
              <a:t>materiálu: </a:t>
            </a:r>
            <a:r>
              <a:rPr lang="cs-CZ" sz="2000" dirty="0" smtClean="0">
                <a:cs typeface="Times New Roman" pitchFamily="18" charset="0"/>
              </a:rPr>
              <a:t>VY_32_inovace_06_ICT III</a:t>
            </a:r>
            <a:r>
              <a:rPr lang="cs-CZ" sz="2000" dirty="0">
                <a:cs typeface="Times New Roman" pitchFamily="18" charset="0"/>
              </a:rPr>
              <a:t>.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0888" y="1373188"/>
            <a:ext cx="25606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"/>
          <p:cNvSpPr txBox="1">
            <a:spLocks/>
          </p:cNvSpPr>
          <p:nvPr/>
        </p:nvSpPr>
        <p:spPr bwMode="auto">
          <a:xfrm>
            <a:off x="539750" y="260350"/>
            <a:ext cx="81359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pl-PL" sz="2800" b="1" dirty="0">
                <a:latin typeface="Times New Roman" pitchFamily="18" charset="0"/>
              </a:rPr>
              <a:t>Základní škola a Mateřská škola, Baška, p. o.</a:t>
            </a:r>
            <a:br>
              <a:rPr lang="pl-PL" sz="2800" b="1" dirty="0">
                <a:latin typeface="Times New Roman" pitchFamily="18" charset="0"/>
              </a:rPr>
            </a:br>
            <a:r>
              <a:rPr lang="sv-SE" sz="2800" dirty="0">
                <a:latin typeface="Times New Roman" pitchFamily="18" charset="0"/>
              </a:rPr>
              <a:t>Baška 137, 739 01 </a:t>
            </a:r>
            <a:r>
              <a:rPr lang="sv-SE" sz="2800" dirty="0" smtClean="0">
                <a:latin typeface="Times New Roman" pitchFamily="18" charset="0"/>
              </a:rPr>
              <a:t>Baška</a:t>
            </a:r>
            <a:endParaRPr lang="cs-CZ" sz="40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9083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16122" y="548680"/>
            <a:ext cx="8134350" cy="5429572"/>
            <a:chOff x="516122" y="548680"/>
            <a:chExt cx="8134350" cy="5429572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6122" y="548680"/>
              <a:ext cx="8134350" cy="13430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6122" y="1891705"/>
              <a:ext cx="8134350" cy="2114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15816" y="4293096"/>
              <a:ext cx="3655701" cy="16851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753849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Vyhledávání na internetu</a:t>
            </a:r>
            <a:endParaRPr lang="cs-CZ" dirty="0"/>
          </a:p>
        </p:txBody>
      </p:sp>
      <p:sp>
        <p:nvSpPr>
          <p:cNvPr id="5" name="Zástupný symbol pro text 5"/>
          <p:cNvSpPr txBox="1">
            <a:spLocks noGrp="1"/>
          </p:cNvSpPr>
          <p:nvPr>
            <p:ph idx="1"/>
          </p:nvPr>
        </p:nvSpPr>
        <p:spPr>
          <a:xfrm>
            <a:off x="611560" y="1844824"/>
            <a:ext cx="8229600" cy="482453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1828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9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9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9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9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9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9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>
                <a:solidFill>
                  <a:schemeClr val="tx1"/>
                </a:solidFill>
              </a:rPr>
              <a:t>Na internetu je </a:t>
            </a:r>
            <a:r>
              <a:rPr lang="cs-CZ" sz="4400" dirty="0" smtClean="0">
                <a:solidFill>
                  <a:schemeClr val="tx1"/>
                </a:solidFill>
              </a:rPr>
              <a:t>spousta </a:t>
            </a:r>
            <a:r>
              <a:rPr lang="cs-CZ" sz="4400" dirty="0" smtClean="0">
                <a:solidFill>
                  <a:schemeClr val="tx1"/>
                </a:solidFill>
              </a:rPr>
              <a:t>informací o všem možném i nemožném. Musíme tedy přesně vědět, jaká informace  nás  zajímá a co hledáme. Důležité je klíčové slovo, které napíšeme do vyhledávače.</a:t>
            </a:r>
          </a:p>
          <a:p>
            <a:pPr marL="0" indent="0">
              <a:buFont typeface="Georgia" pitchFamily="18" charset="0"/>
              <a:buNone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935273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Nejznámější vyhledávače</a:t>
            </a:r>
            <a:endParaRPr lang="cs-CZ" dirty="0"/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634226" y="1845662"/>
            <a:ext cx="4752528" cy="3604706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>
                <a:hlinkClick r:id="rId2"/>
              </a:rPr>
              <a:t>www.seznam.cz</a:t>
            </a:r>
            <a:endParaRPr lang="cs-CZ" sz="4400" dirty="0" smtClean="0"/>
          </a:p>
          <a:p>
            <a:r>
              <a:rPr lang="cs-CZ" sz="4400" dirty="0">
                <a:hlinkClick r:id="rId3"/>
              </a:rPr>
              <a:t>www.google.com</a:t>
            </a:r>
            <a:endParaRPr lang="cs-CZ" sz="4400" dirty="0" smtClean="0"/>
          </a:p>
          <a:p>
            <a:r>
              <a:rPr lang="cs-CZ" sz="4400" dirty="0" smtClean="0">
                <a:hlinkClick r:id="rId4"/>
              </a:rPr>
              <a:t>www.centrum.cz</a:t>
            </a:r>
            <a:endParaRPr lang="cs-CZ" sz="4400" dirty="0" smtClean="0"/>
          </a:p>
          <a:p>
            <a:r>
              <a:rPr lang="cs-CZ" sz="4400" dirty="0" smtClean="0">
                <a:hlinkClick r:id="rId5"/>
              </a:rPr>
              <a:t>www.atlas.cz</a:t>
            </a:r>
            <a:endParaRPr lang="cs-CZ" sz="4400" dirty="0" smtClean="0"/>
          </a:p>
          <a:p>
            <a:pPr marL="0" indent="0">
              <a:buNone/>
            </a:pPr>
            <a:endParaRPr lang="cs-CZ" sz="44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6754" y="1563993"/>
            <a:ext cx="3082285" cy="4168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618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Český vyhledávač SEZNAM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90" t="18453" r="22907" b="9470"/>
          <a:stretch/>
        </p:blipFill>
        <p:spPr bwMode="auto">
          <a:xfrm>
            <a:off x="467544" y="1462741"/>
            <a:ext cx="8352928" cy="5159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0920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Světový vyhledávač GOOGLE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68" t="10119" r="16335" b="6359"/>
          <a:stretch/>
        </p:blipFill>
        <p:spPr bwMode="auto">
          <a:xfrm>
            <a:off x="467544" y="1347210"/>
            <a:ext cx="8208912" cy="5324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35855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latin typeface="+mn-lt"/>
                <a:ea typeface="+mn-ea"/>
                <a:cs typeface="+mn-cs"/>
              </a:rPr>
              <a:t>Úkol </a:t>
            </a:r>
            <a:r>
              <a:rPr lang="cs-CZ" b="1" dirty="0" smtClean="0">
                <a:latin typeface="+mn-lt"/>
                <a:ea typeface="+mn-ea"/>
                <a:cs typeface="+mn-cs"/>
              </a:rPr>
              <a:t>- </a:t>
            </a:r>
            <a:r>
              <a:rPr lang="cs-CZ" dirty="0" smtClean="0"/>
              <a:t>vyhledejte</a:t>
            </a:r>
            <a:endParaRPr lang="cs-CZ" b="1" u="sng" dirty="0"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/>
          </a:bodyPr>
          <a:lstStyle/>
          <a:p>
            <a:pPr marL="742950" indent="-742950">
              <a:buAutoNum type="arabicPeriod"/>
            </a:pPr>
            <a:r>
              <a:rPr lang="cs-CZ" sz="4400" dirty="0" smtClean="0"/>
              <a:t>Hlavní </a:t>
            </a:r>
            <a:r>
              <a:rPr lang="cs-CZ" sz="4400" dirty="0"/>
              <a:t>město </a:t>
            </a:r>
            <a:r>
              <a:rPr lang="cs-CZ" sz="4400" dirty="0" smtClean="0"/>
              <a:t>Oregonu</a:t>
            </a:r>
          </a:p>
          <a:p>
            <a:pPr marL="742950" indent="-742950">
              <a:buAutoNum type="arabicPeriod"/>
            </a:pPr>
            <a:r>
              <a:rPr lang="cs-CZ" sz="4400" dirty="0"/>
              <a:t>N</a:t>
            </a:r>
            <a:r>
              <a:rPr lang="cs-CZ" sz="4400" dirty="0" smtClean="0"/>
              <a:t>arození Karla IV.</a:t>
            </a:r>
          </a:p>
          <a:p>
            <a:pPr marL="742950" indent="-742950">
              <a:buAutoNum type="arabicPeriod"/>
            </a:pPr>
            <a:r>
              <a:rPr lang="cs-CZ" sz="4400" dirty="0" smtClean="0"/>
              <a:t>Vlastní jméno Petra Bezruče</a:t>
            </a:r>
          </a:p>
          <a:p>
            <a:pPr marL="742950" indent="-742950">
              <a:buAutoNum type="arabicPeriod"/>
            </a:pPr>
            <a:r>
              <a:rPr lang="cs-CZ" sz="4400" dirty="0" smtClean="0"/>
              <a:t>Chemická značka železa</a:t>
            </a:r>
          </a:p>
          <a:p>
            <a:pPr marL="0" indent="0">
              <a:buNone/>
            </a:pPr>
            <a:endParaRPr lang="cs-CZ" sz="4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3398" y="3717032"/>
            <a:ext cx="2180185" cy="2948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6554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/>
          </a:bodyPr>
          <a:lstStyle/>
          <a:p>
            <a:r>
              <a:rPr lang="cs-CZ" sz="4400" dirty="0" smtClean="0"/>
              <a:t>Hlavní </a:t>
            </a:r>
            <a:r>
              <a:rPr lang="cs-CZ" sz="4400" dirty="0"/>
              <a:t>město </a:t>
            </a:r>
            <a:r>
              <a:rPr lang="cs-CZ" sz="4400" dirty="0" smtClean="0"/>
              <a:t>Oregonu - </a:t>
            </a:r>
            <a:r>
              <a:rPr lang="cs-CZ" sz="4400" dirty="0" err="1" smtClean="0"/>
              <a:t>Salem</a:t>
            </a:r>
            <a:endParaRPr lang="cs-CZ" sz="4400" dirty="0" smtClean="0"/>
          </a:p>
          <a:p>
            <a:r>
              <a:rPr lang="cs-CZ" sz="4400" dirty="0" smtClean="0"/>
              <a:t>Narození Karla IV. </a:t>
            </a:r>
            <a:r>
              <a:rPr lang="cs-CZ" sz="4400" dirty="0"/>
              <a:t>- 4. červen 1365</a:t>
            </a:r>
            <a:endParaRPr lang="cs-CZ" sz="4400" dirty="0" smtClean="0"/>
          </a:p>
          <a:p>
            <a:r>
              <a:rPr lang="cs-CZ" sz="4400" dirty="0"/>
              <a:t>Vlastní jméno Petra </a:t>
            </a:r>
            <a:r>
              <a:rPr lang="cs-CZ" sz="4400" dirty="0" smtClean="0"/>
              <a:t>Bezruče - Vladimír Vašek</a:t>
            </a:r>
          </a:p>
          <a:p>
            <a:r>
              <a:rPr lang="cs-CZ" sz="4400" dirty="0"/>
              <a:t>Chemická značka </a:t>
            </a:r>
            <a:r>
              <a:rPr lang="cs-CZ" sz="4400" dirty="0" smtClean="0"/>
              <a:t>železa – </a:t>
            </a:r>
            <a:r>
              <a:rPr lang="cs-CZ" sz="4400" dirty="0" err="1" smtClean="0"/>
              <a:t>Fe</a:t>
            </a:r>
            <a:r>
              <a:rPr lang="cs-CZ" sz="4400" dirty="0" smtClean="0"/>
              <a:t> (</a:t>
            </a:r>
            <a:r>
              <a:rPr lang="cs-CZ" sz="4400" dirty="0" err="1" smtClean="0"/>
              <a:t>Ferrum</a:t>
            </a:r>
            <a:r>
              <a:rPr lang="cs-CZ" sz="4400" dirty="0" smtClean="0"/>
              <a:t>)</a:t>
            </a:r>
            <a:endParaRPr lang="cs-CZ" sz="4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0578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sah 2"/>
          <p:cNvSpPr>
            <a:spLocks noGrp="1"/>
          </p:cNvSpPr>
          <p:nvPr>
            <p:ph idx="1"/>
          </p:nvPr>
        </p:nvSpPr>
        <p:spPr>
          <a:xfrm>
            <a:off x="323850" y="260350"/>
            <a:ext cx="8712200" cy="452596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dirty="0" smtClean="0"/>
              <a:t>Použité zdroje: 	</a:t>
            </a:r>
            <a:r>
              <a:rPr lang="cs-CZ" sz="2400" dirty="0" smtClean="0"/>
              <a:t>			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2400" dirty="0" smtClean="0"/>
              <a:t>KOVÁŘOVÁ, Libuše. Vyd. 2. Kralice na Hané: </a:t>
            </a:r>
            <a:r>
              <a:rPr lang="cs-CZ" sz="2400" dirty="0" err="1" smtClean="0"/>
              <a:t>Computer</a:t>
            </a:r>
            <a:r>
              <a:rPr lang="cs-CZ" sz="2400" dirty="0" smtClean="0"/>
              <a:t> Media. ISBN 978-80-7402-017-93. 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2400" dirty="0" smtClean="0"/>
              <a:t>Vlastní tvorba</a:t>
            </a:r>
          </a:p>
          <a:p>
            <a:pPr marL="0" indent="0">
              <a:buNone/>
            </a:pPr>
            <a:r>
              <a:rPr lang="cs-CZ" sz="2400" dirty="0" err="1"/>
              <a:t>Print</a:t>
            </a:r>
            <a:r>
              <a:rPr lang="cs-CZ" sz="2400" dirty="0"/>
              <a:t> </a:t>
            </a:r>
            <a:r>
              <a:rPr lang="cs-CZ" sz="2400" dirty="0" err="1"/>
              <a:t>screen</a:t>
            </a:r>
            <a:r>
              <a:rPr lang="cs-CZ" sz="2400" dirty="0"/>
              <a:t>     systém Windows 7 </a:t>
            </a:r>
            <a:r>
              <a:rPr lang="cs-CZ" sz="2400" dirty="0" err="1"/>
              <a:t>Profesional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		</a:t>
            </a:r>
            <a:r>
              <a:rPr lang="cs-CZ" sz="2400" dirty="0" smtClean="0">
                <a:hlinkClick r:id="rId2"/>
              </a:rPr>
              <a:t>www.seznam.cz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		</a:t>
            </a:r>
            <a:r>
              <a:rPr lang="en-US" sz="2400" dirty="0" smtClean="0">
                <a:hlinkClick r:id="rId3"/>
              </a:rPr>
              <a:t>www.google.com</a:t>
            </a:r>
            <a:r>
              <a:rPr lang="cs-CZ" sz="2400" dirty="0" smtClean="0"/>
              <a:t> 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59436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423</TotalTime>
  <Words>153</Words>
  <Application>Microsoft Office PowerPoint</Application>
  <PresentationFormat>Předvádění na obrazovce (4:3)</PresentationFormat>
  <Paragraphs>32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Vyhledávání na internetu</vt:lpstr>
      <vt:lpstr>Nejznámější vyhledávače</vt:lpstr>
      <vt:lpstr>Český vyhledávač SEZNAM</vt:lpstr>
      <vt:lpstr>Světový vyhledávač GOOGLE</vt:lpstr>
      <vt:lpstr>Úkol - vyhledejte</vt:lpstr>
      <vt:lpstr>Správné odpovědi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Tomas</dc:creator>
  <cp:lastModifiedBy>Beránková Dagmar</cp:lastModifiedBy>
  <cp:revision>25</cp:revision>
  <dcterms:created xsi:type="dcterms:W3CDTF">2013-03-10T19:32:30Z</dcterms:created>
  <dcterms:modified xsi:type="dcterms:W3CDTF">2013-05-24T14:29:43Z</dcterms:modified>
</cp:coreProperties>
</file>