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996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045F-A107-407B-AC98-B6E9E872C46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AE52B-9FEF-40D1-9299-83EB79629582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045F-A107-407B-AC98-B6E9E872C46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AE52B-9FEF-40D1-9299-83EB796295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045F-A107-407B-AC98-B6E9E872C46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AE52B-9FEF-40D1-9299-83EB7962958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045F-A107-407B-AC98-B6E9E872C46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AE52B-9FEF-40D1-9299-83EB796295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045F-A107-407B-AC98-B6E9E872C46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AE52B-9FEF-40D1-9299-83EB796295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045F-A107-407B-AC98-B6E9E872C46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AE52B-9FEF-40D1-9299-83EB796295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045F-A107-407B-AC98-B6E9E872C46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AE52B-9FEF-40D1-9299-83EB796295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045F-A107-407B-AC98-B6E9E872C46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AE52B-9FEF-40D1-9299-83EB79629582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045F-A107-407B-AC98-B6E9E872C46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AE52B-9FEF-40D1-9299-83EB79629582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045F-A107-407B-AC98-B6E9E872C46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AE52B-9FEF-40D1-9299-83EB796295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7045F-A107-407B-AC98-B6E9E872C46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AE52B-9FEF-40D1-9299-83EB7962958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8B7045F-A107-407B-AC98-B6E9E872C46B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A2AE52B-9FEF-40D1-9299-83EB79629582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32656"/>
            <a:ext cx="6658461" cy="1080120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179512" y="2085078"/>
            <a:ext cx="8458200" cy="2520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dirty="0" smtClean="0"/>
              <a:t>Název školy: </a:t>
            </a:r>
            <a:r>
              <a:rPr lang="cs-CZ" sz="2800" dirty="0"/>
              <a:t>Z</a:t>
            </a:r>
            <a:r>
              <a:rPr lang="cs-CZ" sz="2800" dirty="0" smtClean="0"/>
              <a:t>Š a M</a:t>
            </a:r>
            <a:r>
              <a:rPr lang="cs-CZ" sz="2800" dirty="0"/>
              <a:t>Š</a:t>
            </a:r>
            <a:r>
              <a:rPr lang="cs-CZ" sz="2800" dirty="0" smtClean="0"/>
              <a:t> </a:t>
            </a:r>
            <a:r>
              <a:rPr lang="cs-CZ" sz="2800" dirty="0"/>
              <a:t>Z</a:t>
            </a:r>
            <a:r>
              <a:rPr lang="cs-CZ" sz="2800" dirty="0" smtClean="0"/>
              <a:t>vole</a:t>
            </a:r>
            <a:br>
              <a:rPr lang="cs-CZ" sz="2800" dirty="0" smtClean="0"/>
            </a:br>
            <a:r>
              <a:rPr lang="cs-CZ" sz="2800" dirty="0" smtClean="0"/>
              <a:t>Autor: Mgr. </a:t>
            </a:r>
            <a:r>
              <a:rPr lang="cs-CZ" sz="2800" smtClean="0"/>
              <a:t>Lucie Strejcová</a:t>
            </a:r>
          </a:p>
          <a:p>
            <a:pPr algn="l"/>
            <a:r>
              <a:rPr lang="cs-CZ" sz="2800" smtClean="0"/>
              <a:t>Název</a:t>
            </a:r>
            <a:r>
              <a:rPr lang="cs-CZ" sz="2800" dirty="0" smtClean="0"/>
              <a:t>: </a:t>
            </a:r>
            <a:r>
              <a:rPr lang="cs-CZ" sz="2800" b="1" dirty="0"/>
              <a:t>VY_32_INOVACE_05_ II Vyvození číslovek</a:t>
            </a:r>
            <a:br>
              <a:rPr lang="cs-CZ" sz="2800" b="1" dirty="0"/>
            </a:br>
            <a:r>
              <a:rPr lang="cs-CZ" sz="2800" b="1" dirty="0"/>
              <a:t>určitých a </a:t>
            </a:r>
            <a:r>
              <a:rPr lang="cs-CZ" sz="2800" b="1" dirty="0" smtClean="0"/>
              <a:t>neurčitých</a:t>
            </a:r>
          </a:p>
          <a:p>
            <a:pPr algn="l"/>
            <a:r>
              <a:rPr lang="cs-CZ" sz="2800" dirty="0" smtClean="0"/>
              <a:t>Téma: J</a:t>
            </a:r>
            <a:r>
              <a:rPr lang="cs-CZ" sz="2400" dirty="0" smtClean="0"/>
              <a:t>azyk a jazyková komunikace – Český jazyk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Číslo projektu: CZ.1.07/1.4.00/21.0305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3624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Podtrhni číslovky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Bylo to v roce devatenáct set devadesát osm. Tenkrát vyjelo dvacet šest českých hokejistů do japonského města Nagano reprezentovat nás na osmnácté zimní olympijské hry. S nimi odjelo mnoho českých fanoušků a další miliony se dívaly doma. Jen málo lidí tenkrát nesedělo u televizí a pláten. První zápas byl rozehřívací, druhý a třetí nám dal naději na postup do čtvrtfinále. Při čtvrtém zápase se již rozhodovalo, </a:t>
            </a:r>
            <a:r>
              <a:rPr lang="cs-CZ" smtClean="0"/>
              <a:t>kdo </a:t>
            </a:r>
            <a:r>
              <a:rPr lang="cs-CZ" smtClean="0"/>
              <a:t>s </a:t>
            </a:r>
            <a:r>
              <a:rPr lang="cs-CZ" dirty="0" smtClean="0"/>
              <a:t>koho. Pátý mač před nás postavil mnohonásobného vítěze olympijských her – Kanadu. Způsobil jistě několik infarktových stavů, protože skončil remízou a rozhodovalo se  penaltovým rozstřelem. Brankářská jednička-Dominik Hašek- byl úspěšný třikrát z pěti kanadských nájezdů a zmařil tím Kanadě několikerý pokus o získání titulu. Kanadští hráči ho jistě mnohokrát prokleli. Ve finále na nás čekal, jako už po několikáté, soupeř z nejtěžších. Mužstvo Ruska. Naši začali v první třetině zostra, ale ruský gólman nám zhatil hned trojí velkou šanci ke skórování. Avšak i soupeři ohrozili několikanásobně Haškovu branku. K obrovské radosti celého národa se však podařilo našemu hráči Svobodovi jedinkrát vsítit puk za záda ruského brankaře. České mužstvo tak přivezlo historicky první zlatou medaili z OH.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965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Bylo to v roce </a:t>
            </a:r>
            <a:r>
              <a:rPr lang="cs-CZ" dirty="0">
                <a:solidFill>
                  <a:srgbClr val="FF0000"/>
                </a:solidFill>
              </a:rPr>
              <a:t>devatenáct set devadesát osm</a:t>
            </a:r>
            <a:r>
              <a:rPr lang="cs-CZ" dirty="0"/>
              <a:t>. Tenkrát vyjelo </a:t>
            </a:r>
            <a:r>
              <a:rPr lang="cs-CZ" dirty="0">
                <a:solidFill>
                  <a:srgbClr val="FF0000"/>
                </a:solidFill>
              </a:rPr>
              <a:t>dvacet šest </a:t>
            </a:r>
            <a:r>
              <a:rPr lang="cs-CZ" dirty="0"/>
              <a:t>českých hokejistů do japonského města Nagano reprezentovat nás na </a:t>
            </a:r>
            <a:r>
              <a:rPr lang="cs-CZ" dirty="0">
                <a:solidFill>
                  <a:srgbClr val="FF0000"/>
                </a:solidFill>
              </a:rPr>
              <a:t>osmnácté</a:t>
            </a:r>
            <a:r>
              <a:rPr lang="cs-CZ" dirty="0"/>
              <a:t> zimní olympijské hry. S nimi odjelo </a:t>
            </a:r>
            <a:r>
              <a:rPr lang="cs-CZ" dirty="0">
                <a:solidFill>
                  <a:srgbClr val="FF0000"/>
                </a:solidFill>
              </a:rPr>
              <a:t>mnoho</a:t>
            </a:r>
            <a:r>
              <a:rPr lang="cs-CZ" dirty="0"/>
              <a:t> českých fanoušků a další </a:t>
            </a:r>
            <a:r>
              <a:rPr lang="cs-CZ" dirty="0">
                <a:solidFill>
                  <a:srgbClr val="FF0000"/>
                </a:solidFill>
              </a:rPr>
              <a:t>miliony</a:t>
            </a:r>
            <a:r>
              <a:rPr lang="cs-CZ" dirty="0"/>
              <a:t> se dívaly doma. Jen </a:t>
            </a:r>
            <a:r>
              <a:rPr lang="cs-CZ" dirty="0">
                <a:solidFill>
                  <a:srgbClr val="FF0000"/>
                </a:solidFill>
              </a:rPr>
              <a:t>málo</a:t>
            </a:r>
            <a:r>
              <a:rPr lang="cs-CZ" dirty="0"/>
              <a:t> lidí tenkrát nesedělo u televizí a pláten. </a:t>
            </a:r>
            <a:r>
              <a:rPr lang="cs-CZ" dirty="0">
                <a:solidFill>
                  <a:srgbClr val="FF0000"/>
                </a:solidFill>
              </a:rPr>
              <a:t>První</a:t>
            </a:r>
            <a:r>
              <a:rPr lang="cs-CZ" dirty="0"/>
              <a:t> zápas byl rozehřívací, </a:t>
            </a:r>
            <a:r>
              <a:rPr lang="cs-CZ" dirty="0">
                <a:solidFill>
                  <a:srgbClr val="FF0000"/>
                </a:solidFill>
              </a:rPr>
              <a:t>druhý</a:t>
            </a:r>
            <a:r>
              <a:rPr lang="cs-CZ" dirty="0"/>
              <a:t> a </a:t>
            </a:r>
            <a:r>
              <a:rPr lang="cs-CZ" dirty="0">
                <a:solidFill>
                  <a:srgbClr val="FF0000"/>
                </a:solidFill>
              </a:rPr>
              <a:t>třetí</a:t>
            </a:r>
            <a:r>
              <a:rPr lang="cs-CZ" dirty="0"/>
              <a:t> nám dal naději na postup do čtvrtfinále. Při </a:t>
            </a:r>
            <a:r>
              <a:rPr lang="cs-CZ" dirty="0">
                <a:solidFill>
                  <a:srgbClr val="FF0000"/>
                </a:solidFill>
              </a:rPr>
              <a:t>čtvrtém</a:t>
            </a:r>
            <a:r>
              <a:rPr lang="cs-CZ" dirty="0"/>
              <a:t> zápase se již rozhodovalo, kdo z koho. </a:t>
            </a:r>
            <a:r>
              <a:rPr lang="cs-CZ" dirty="0">
                <a:solidFill>
                  <a:srgbClr val="FF0000"/>
                </a:solidFill>
              </a:rPr>
              <a:t>Pátý</a:t>
            </a:r>
            <a:r>
              <a:rPr lang="cs-CZ" dirty="0"/>
              <a:t> mač před nás postavil </a:t>
            </a:r>
            <a:r>
              <a:rPr lang="cs-CZ" dirty="0">
                <a:solidFill>
                  <a:srgbClr val="FF0000"/>
                </a:solidFill>
              </a:rPr>
              <a:t>mnohonásobného</a:t>
            </a:r>
            <a:r>
              <a:rPr lang="cs-CZ" dirty="0"/>
              <a:t> vítěze olympijských her – Kanadu. Způsobil jistě </a:t>
            </a:r>
            <a:r>
              <a:rPr lang="cs-CZ" dirty="0">
                <a:solidFill>
                  <a:srgbClr val="FF0000"/>
                </a:solidFill>
              </a:rPr>
              <a:t>několik</a:t>
            </a:r>
            <a:r>
              <a:rPr lang="cs-CZ" dirty="0"/>
              <a:t> infarktových stavů, protože skončil remízou a rozhodovalo se  penaltovým rozstřelem. Brankářská jednička-Dominik Hašek- byl úspěšný </a:t>
            </a:r>
            <a:r>
              <a:rPr lang="cs-CZ" dirty="0">
                <a:solidFill>
                  <a:srgbClr val="FF0000"/>
                </a:solidFill>
              </a:rPr>
              <a:t>třikrát</a:t>
            </a:r>
            <a:r>
              <a:rPr lang="cs-CZ" dirty="0"/>
              <a:t> z </a:t>
            </a:r>
            <a:r>
              <a:rPr lang="cs-CZ" dirty="0">
                <a:solidFill>
                  <a:srgbClr val="FF0000"/>
                </a:solidFill>
              </a:rPr>
              <a:t>pěti</a:t>
            </a:r>
            <a:r>
              <a:rPr lang="cs-CZ" dirty="0"/>
              <a:t> kanadských nájezdů a zmařil tím Kanadě </a:t>
            </a:r>
            <a:r>
              <a:rPr lang="cs-CZ" dirty="0">
                <a:solidFill>
                  <a:srgbClr val="FF0000"/>
                </a:solidFill>
              </a:rPr>
              <a:t>několikerý</a:t>
            </a:r>
            <a:r>
              <a:rPr lang="cs-CZ" dirty="0"/>
              <a:t> pokus o získání titulu. Kanadští hráči ho jistě </a:t>
            </a:r>
            <a:r>
              <a:rPr lang="cs-CZ" dirty="0">
                <a:solidFill>
                  <a:srgbClr val="FF0000"/>
                </a:solidFill>
              </a:rPr>
              <a:t>mnohokrát</a:t>
            </a:r>
            <a:r>
              <a:rPr lang="cs-CZ" dirty="0"/>
              <a:t> prokleli. Ve finále na nás čekal, jako už po </a:t>
            </a:r>
            <a:r>
              <a:rPr lang="cs-CZ" dirty="0">
                <a:solidFill>
                  <a:srgbClr val="FF0000"/>
                </a:solidFill>
              </a:rPr>
              <a:t>několikáté</a:t>
            </a:r>
            <a:r>
              <a:rPr lang="cs-CZ" dirty="0"/>
              <a:t>, soupeř z nejtěžších. Mužstvo Ruska. Naši začali v </a:t>
            </a:r>
            <a:r>
              <a:rPr lang="cs-CZ" dirty="0">
                <a:solidFill>
                  <a:srgbClr val="FF0000"/>
                </a:solidFill>
              </a:rPr>
              <a:t>první </a:t>
            </a:r>
            <a:r>
              <a:rPr lang="cs-CZ" dirty="0"/>
              <a:t>třetině zostra, ale ruský gólman nám zhatil hned </a:t>
            </a:r>
            <a:r>
              <a:rPr lang="cs-CZ" dirty="0">
                <a:solidFill>
                  <a:srgbClr val="FF0000"/>
                </a:solidFill>
              </a:rPr>
              <a:t>trojí</a:t>
            </a:r>
            <a:r>
              <a:rPr lang="cs-CZ" dirty="0"/>
              <a:t> velkou šanci ke skórování. Avšak i soupeři ohrozili </a:t>
            </a:r>
            <a:r>
              <a:rPr lang="cs-CZ" dirty="0">
                <a:solidFill>
                  <a:srgbClr val="FF0000"/>
                </a:solidFill>
              </a:rPr>
              <a:t>několikanásobně</a:t>
            </a:r>
            <a:r>
              <a:rPr lang="cs-CZ" dirty="0"/>
              <a:t> Haškovu branku. K obrovské radosti celého národa se však podařilo našemu hráči Svobodovi </a:t>
            </a:r>
            <a:r>
              <a:rPr lang="cs-CZ" dirty="0">
                <a:solidFill>
                  <a:srgbClr val="FF0000"/>
                </a:solidFill>
              </a:rPr>
              <a:t>jedinkrát </a:t>
            </a:r>
            <a:r>
              <a:rPr lang="cs-CZ" dirty="0"/>
              <a:t>vsítit puk za záda ruského brankaře. České mužstvo tak přivezlo historicky </a:t>
            </a:r>
            <a:r>
              <a:rPr lang="cs-CZ" dirty="0">
                <a:solidFill>
                  <a:srgbClr val="FF0000"/>
                </a:solidFill>
              </a:rPr>
              <a:t>první </a:t>
            </a:r>
            <a:r>
              <a:rPr lang="cs-CZ" dirty="0"/>
              <a:t>zlatou medaili z OH.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87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Napiš číslovky číslicí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d</a:t>
            </a:r>
            <a:r>
              <a:rPr lang="cs-CZ" dirty="0" smtClean="0"/>
              <a:t>evatenáct set devadesát osm                          dvacet šest                                                          třikrát                                         </a:t>
            </a:r>
          </a:p>
          <a:p>
            <a:r>
              <a:rPr lang="cs-CZ" dirty="0"/>
              <a:t>o</a:t>
            </a:r>
            <a:r>
              <a:rPr lang="cs-CZ" dirty="0" smtClean="0"/>
              <a:t>smnácté                                                             pěti</a:t>
            </a:r>
          </a:p>
          <a:p>
            <a:r>
              <a:rPr lang="cs-CZ" dirty="0"/>
              <a:t>m</a:t>
            </a:r>
            <a:r>
              <a:rPr lang="cs-CZ" dirty="0" smtClean="0"/>
              <a:t>noho                                                                 několikerý</a:t>
            </a:r>
          </a:p>
          <a:p>
            <a:r>
              <a:rPr lang="cs-CZ" dirty="0"/>
              <a:t>m</a:t>
            </a:r>
            <a:r>
              <a:rPr lang="cs-CZ" dirty="0" smtClean="0"/>
              <a:t>iliony                                                                 mnohokrát</a:t>
            </a:r>
          </a:p>
          <a:p>
            <a:r>
              <a:rPr lang="cs-CZ" dirty="0"/>
              <a:t>m</a:t>
            </a:r>
            <a:r>
              <a:rPr lang="cs-CZ" dirty="0" smtClean="0"/>
              <a:t>álo                                                                    několikáté</a:t>
            </a:r>
          </a:p>
          <a:p>
            <a:r>
              <a:rPr lang="cs-CZ" dirty="0"/>
              <a:t>p</a:t>
            </a:r>
            <a:r>
              <a:rPr lang="cs-CZ" dirty="0" smtClean="0"/>
              <a:t>rvní                                                                    </a:t>
            </a:r>
            <a:r>
              <a:rPr lang="cs-CZ" dirty="0" err="1" smtClean="0"/>
              <a:t>první</a:t>
            </a:r>
            <a:endParaRPr lang="cs-CZ" dirty="0" smtClean="0"/>
          </a:p>
          <a:p>
            <a:r>
              <a:rPr lang="cs-CZ" dirty="0"/>
              <a:t>d</a:t>
            </a:r>
            <a:r>
              <a:rPr lang="cs-CZ" dirty="0" smtClean="0"/>
              <a:t>ruhý                                                                   trojí</a:t>
            </a:r>
          </a:p>
          <a:p>
            <a:r>
              <a:rPr lang="cs-CZ" dirty="0"/>
              <a:t>t</a:t>
            </a:r>
            <a:r>
              <a:rPr lang="cs-CZ" dirty="0" smtClean="0"/>
              <a:t>řetí                                                                        několikanásobně</a:t>
            </a:r>
          </a:p>
          <a:p>
            <a:r>
              <a:rPr lang="cs-CZ" dirty="0"/>
              <a:t>č</a:t>
            </a:r>
            <a:r>
              <a:rPr lang="cs-CZ" dirty="0" smtClean="0"/>
              <a:t>tvrtém                                                                  jedinkrát</a:t>
            </a:r>
          </a:p>
          <a:p>
            <a:r>
              <a:rPr lang="cs-CZ" dirty="0"/>
              <a:t>p</a:t>
            </a:r>
            <a:r>
              <a:rPr lang="cs-CZ" dirty="0" smtClean="0"/>
              <a:t>átý                                                                      první</a:t>
            </a:r>
          </a:p>
          <a:p>
            <a:r>
              <a:rPr lang="cs-CZ" dirty="0" smtClean="0"/>
              <a:t>mnohonásobného                                                     několik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305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2367" y="0"/>
            <a:ext cx="8229600" cy="1080120"/>
          </a:xfrm>
        </p:spPr>
        <p:txBody>
          <a:bodyPr>
            <a:noAutofit/>
          </a:bodyPr>
          <a:lstStyle/>
          <a:p>
            <a:r>
              <a:rPr lang="cs-CZ" sz="2800" dirty="0" smtClean="0"/>
              <a:t>Šlo to vždy? Rozděl číslovky podle toho, zda je lze nebo nelze napsat číslicí.</a:t>
            </a:r>
            <a:endParaRPr lang="cs-CZ" sz="2800" dirty="0"/>
          </a:p>
        </p:txBody>
      </p:sp>
      <p:graphicFrame>
        <p:nvGraphicFramePr>
          <p:cNvPr id="10" name="Zástupný symbol pro obsah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6852982"/>
              </p:ext>
            </p:extLst>
          </p:nvPr>
        </p:nvGraphicFramePr>
        <p:xfrm>
          <a:off x="379890" y="1111806"/>
          <a:ext cx="8244000" cy="5486400"/>
        </p:xfrm>
        <a:graphic>
          <a:graphicData uri="http://schemas.openxmlformats.org/drawingml/2006/table">
            <a:tbl>
              <a:tblPr firstRow="1">
                <a:tableStyleId>{69C7853C-536D-4A76-A0AE-DD22124D55A5}</a:tableStyleId>
              </a:tblPr>
              <a:tblGrid>
                <a:gridCol w="4122000"/>
                <a:gridCol w="4122000"/>
              </a:tblGrid>
              <a:tr h="32962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62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2962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962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962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962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962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962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962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962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962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962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962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962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962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TextovéPole 11"/>
          <p:cNvSpPr txBox="1"/>
          <p:nvPr/>
        </p:nvSpPr>
        <p:spPr>
          <a:xfrm>
            <a:off x="404544" y="152585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1998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13983" y="1872023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26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87001" y="223827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18.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557967" y="1502691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mnoho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94378" y="2544111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1 000 000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41199" y="187737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málo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87001" y="291762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1.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94378" y="330460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2.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63987" y="3656779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3.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02904" y="4026111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4.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09364" y="4395443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5.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516047" y="223827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mnohonásobného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541199" y="260760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několik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13983" y="4764775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3x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63987" y="515114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5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516047" y="2930511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několikerý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538108" y="3277455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mnohokrát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541199" y="3673936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několikáté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68682" y="552047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3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4527167" y="4043268"/>
            <a:ext cx="1992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několikanásobně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13983" y="5883513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2">
                    <a:lumMod val="90000"/>
                    <a:lumOff val="10000"/>
                  </a:schemeClr>
                </a:solidFill>
              </a:rPr>
              <a:t>1x</a:t>
            </a:r>
            <a:endParaRPr lang="cs-CZ" b="1" dirty="0">
              <a:solidFill>
                <a:schemeClr val="bg2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827584" y="1156520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Určité  - lze napsat číslicí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776727" y="1156520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Neurčité – nelze napsat číslicí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0025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Číslovky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2843" y="2708920"/>
            <a:ext cx="5904656" cy="1083754"/>
          </a:xfrm>
        </p:spPr>
        <p:txBody>
          <a:bodyPr>
            <a:normAutofit fontScale="32500" lnSpcReduction="20000"/>
          </a:bodyPr>
          <a:lstStyle/>
          <a:p>
            <a:endParaRPr lang="cs-CZ" dirty="0" smtClean="0"/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6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8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slova, která vyjadřují množství</a:t>
            </a: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Šipka doprava 5"/>
          <p:cNvSpPr/>
          <p:nvPr/>
        </p:nvSpPr>
        <p:spPr>
          <a:xfrm rot="19618063">
            <a:off x="5573491" y="2745062"/>
            <a:ext cx="129614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 rot="1500678">
            <a:off x="5651642" y="3974153"/>
            <a:ext cx="129614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4499992" y="1959223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Určité – lze je vyjádřit číslicí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319484" y="4559947"/>
            <a:ext cx="5087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Neurčité – nelze je vyjádřit číslicí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891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7" grpId="0" animBg="1"/>
      <p:bldP spid="8" grpId="0"/>
      <p:bldP spid="9" grpId="0"/>
    </p:bld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169</TotalTime>
  <Words>526</Words>
  <Application>Microsoft Office PowerPoint</Application>
  <PresentationFormat>Předvádění na obrazovce (4:3)</PresentationFormat>
  <Paragraphs>51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Došky</vt:lpstr>
      <vt:lpstr>Prezentace aplikace PowerPoint</vt:lpstr>
      <vt:lpstr>Podtrhni číslovky</vt:lpstr>
      <vt:lpstr>Prezentace aplikace PowerPoint</vt:lpstr>
      <vt:lpstr>Napiš číslovky číslicí</vt:lpstr>
      <vt:lpstr>Šlo to vždy? Rozděl číslovky podle toho, zda je lze nebo nelze napsat číslicí.</vt:lpstr>
      <vt:lpstr>Číslovky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Prez2</dc:creator>
  <cp:lastModifiedBy>SOHO</cp:lastModifiedBy>
  <cp:revision>37</cp:revision>
  <dcterms:created xsi:type="dcterms:W3CDTF">2011-04-26T15:36:23Z</dcterms:created>
  <dcterms:modified xsi:type="dcterms:W3CDTF">2012-03-17T21:55:57Z</dcterms:modified>
</cp:coreProperties>
</file>