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8410FDDC-DD2C-4746-B9AE-3CBB96BD577F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3C26954-998F-475F-B25C-E08687BC6A7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410FDDC-DD2C-4746-B9AE-3CBB96BD577F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3C26954-998F-475F-B25C-E08687BC6A7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8410FDDC-DD2C-4746-B9AE-3CBB96BD577F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3C26954-998F-475F-B25C-E08687BC6A7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0FDDC-DD2C-4746-B9AE-3CBB96BD577F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26954-998F-475F-B25C-E08687BC6A7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0FDDC-DD2C-4746-B9AE-3CBB96BD577F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26954-998F-475F-B25C-E08687BC6A7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410FDDC-DD2C-4746-B9AE-3CBB96BD577F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3C26954-998F-475F-B25C-E08687BC6A7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0FDDC-DD2C-4746-B9AE-3CBB96BD577F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26954-998F-475F-B25C-E08687BC6A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410FDDC-DD2C-4746-B9AE-3CBB96BD577F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3C26954-998F-475F-B25C-E08687BC6A79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410FDDC-DD2C-4746-B9AE-3CBB96BD577F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3C26954-998F-475F-B25C-E08687BC6A79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0FDDC-DD2C-4746-B9AE-3CBB96BD577F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26954-998F-475F-B25C-E08687BC6A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0FDDC-DD2C-4746-B9AE-3CBB96BD577F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26954-998F-475F-B25C-E08687BC6A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8410FDDC-DD2C-4746-B9AE-3CBB96BD577F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3C26954-998F-475F-B25C-E08687BC6A7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7557" y="476672"/>
            <a:ext cx="5760720" cy="932815"/>
          </a:xfrm>
          <a:prstGeom prst="rect">
            <a:avLst/>
          </a:prstGeom>
          <a:noFill/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330202" y="1916832"/>
            <a:ext cx="8458200" cy="25202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dirty="0" smtClean="0"/>
              <a:t>Název školy: </a:t>
            </a:r>
            <a:r>
              <a:rPr lang="cs-CZ" sz="2800" dirty="0"/>
              <a:t>Z</a:t>
            </a:r>
            <a:r>
              <a:rPr lang="cs-CZ" sz="2800" dirty="0" smtClean="0"/>
              <a:t>Š a M</a:t>
            </a:r>
            <a:r>
              <a:rPr lang="cs-CZ" sz="2800" dirty="0"/>
              <a:t>Š</a:t>
            </a:r>
            <a:r>
              <a:rPr lang="cs-CZ" sz="2800" dirty="0" smtClean="0"/>
              <a:t> </a:t>
            </a:r>
            <a:r>
              <a:rPr lang="cs-CZ" sz="2800" dirty="0"/>
              <a:t>Z</a:t>
            </a:r>
            <a:r>
              <a:rPr lang="cs-CZ" sz="2800" dirty="0" smtClean="0"/>
              <a:t>vole</a:t>
            </a:r>
            <a:br>
              <a:rPr lang="cs-CZ" sz="2800" dirty="0" smtClean="0"/>
            </a:br>
            <a:r>
              <a:rPr lang="cs-CZ" sz="2800" dirty="0" smtClean="0"/>
              <a:t>Autor: Mgr. </a:t>
            </a:r>
            <a:r>
              <a:rPr lang="cs-CZ" sz="2800" smtClean="0"/>
              <a:t>Lucie Strejcová</a:t>
            </a:r>
          </a:p>
          <a:p>
            <a:r>
              <a:rPr lang="cs-CZ" sz="2800" smtClean="0"/>
              <a:t>Název</a:t>
            </a:r>
            <a:r>
              <a:rPr lang="cs-CZ" sz="2800" dirty="0" smtClean="0"/>
              <a:t>: </a:t>
            </a:r>
            <a:r>
              <a:rPr lang="cs-CZ" sz="2800" dirty="0"/>
              <a:t>VY_32_INOVACE_07 _II Číslovky </a:t>
            </a:r>
            <a:r>
              <a:rPr lang="cs-CZ" sz="2800" dirty="0" smtClean="0"/>
              <a:t>soutěž</a:t>
            </a:r>
          </a:p>
          <a:p>
            <a:r>
              <a:rPr lang="cs-CZ" sz="2800" dirty="0" smtClean="0"/>
              <a:t>Téma: J</a:t>
            </a:r>
            <a:r>
              <a:rPr lang="cs-CZ" sz="2400" dirty="0" smtClean="0"/>
              <a:t>azyk a jazyková komunikace – Český jazyk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Číslo projektu: CZ.1.07/1.4.00/21.0305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89250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7467600" cy="720080"/>
          </a:xfrm>
        </p:spPr>
        <p:txBody>
          <a:bodyPr/>
          <a:lstStyle/>
          <a:p>
            <a:r>
              <a:rPr lang="cs-CZ" dirty="0" smtClean="0"/>
              <a:t>Vložte číslovku do správné kolonky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32611075"/>
              </p:ext>
            </p:extLst>
          </p:nvPr>
        </p:nvGraphicFramePr>
        <p:xfrm>
          <a:off x="755575" y="1268761"/>
          <a:ext cx="7560840" cy="49685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20280"/>
                <a:gridCol w="2520280"/>
                <a:gridCol w="2520280"/>
              </a:tblGrid>
              <a:tr h="1656184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Základní neurčitá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Násobná</a:t>
                      </a:r>
                      <a:r>
                        <a:rPr lang="cs-CZ" b="0" baseline="0" dirty="0" smtClean="0">
                          <a:solidFill>
                            <a:schemeClr val="tx1"/>
                          </a:solidFill>
                        </a:rPr>
                        <a:t> určitá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Druhová určitá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1656184">
                <a:tc>
                  <a:txBody>
                    <a:bodyPr/>
                    <a:lstStyle/>
                    <a:p>
                      <a:r>
                        <a:rPr lang="cs-CZ" dirty="0" smtClean="0"/>
                        <a:t>Řadová neurčitá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Který druh chybí?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určitá</a:t>
                      </a:r>
                      <a:endParaRPr lang="cs-CZ" dirty="0"/>
                    </a:p>
                  </a:txBody>
                  <a:tcPr/>
                </a:tc>
              </a:tr>
              <a:tr h="1656184">
                <a:tc>
                  <a:txBody>
                    <a:bodyPr/>
                    <a:lstStyle/>
                    <a:p>
                      <a:r>
                        <a:rPr lang="cs-CZ" dirty="0" smtClean="0"/>
                        <a:t>Násobná neurčitá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Řadová určitá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19791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55576" y="620688"/>
            <a:ext cx="7467600" cy="4873752"/>
          </a:xfrm>
        </p:spPr>
        <p:txBody>
          <a:bodyPr>
            <a:normAutofit/>
          </a:bodyPr>
          <a:lstStyle/>
          <a:p>
            <a:endParaRPr lang="cs-CZ" sz="9600" dirty="0" smtClean="0"/>
          </a:p>
          <a:p>
            <a:r>
              <a:rPr lang="cs-CZ" sz="9600" dirty="0" smtClean="0"/>
              <a:t> tolikátý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1368139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55576" y="692696"/>
            <a:ext cx="7467600" cy="4873752"/>
          </a:xfrm>
        </p:spPr>
        <p:txBody>
          <a:bodyPr>
            <a:normAutofit/>
          </a:bodyPr>
          <a:lstStyle/>
          <a:p>
            <a:endParaRPr lang="cs-CZ" sz="9600" dirty="0" smtClean="0"/>
          </a:p>
          <a:p>
            <a:r>
              <a:rPr lang="cs-CZ" sz="9600" dirty="0" smtClean="0"/>
              <a:t> pět set 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798406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55576" y="548680"/>
            <a:ext cx="7467600" cy="4873752"/>
          </a:xfrm>
        </p:spPr>
        <p:txBody>
          <a:bodyPr>
            <a:normAutofit/>
          </a:bodyPr>
          <a:lstStyle/>
          <a:p>
            <a:endParaRPr lang="cs-CZ" sz="9600" dirty="0" smtClean="0"/>
          </a:p>
          <a:p>
            <a:r>
              <a:rPr lang="cs-CZ" sz="9600" dirty="0"/>
              <a:t> </a:t>
            </a:r>
            <a:r>
              <a:rPr lang="cs-CZ" sz="9600" dirty="0" smtClean="0"/>
              <a:t>patery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1567457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83568" y="692696"/>
            <a:ext cx="7467600" cy="48737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9600" dirty="0" smtClean="0"/>
              <a:t> </a:t>
            </a:r>
          </a:p>
          <a:p>
            <a:r>
              <a:rPr lang="cs-CZ" sz="9600" dirty="0" smtClean="0"/>
              <a:t> kolik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1035796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55576" y="764704"/>
            <a:ext cx="7467600" cy="4873752"/>
          </a:xfrm>
        </p:spPr>
        <p:txBody>
          <a:bodyPr>
            <a:normAutofit/>
          </a:bodyPr>
          <a:lstStyle/>
          <a:p>
            <a:endParaRPr lang="cs-CZ" sz="9600" dirty="0" smtClean="0"/>
          </a:p>
          <a:p>
            <a:r>
              <a:rPr lang="cs-CZ" sz="9600" dirty="0" smtClean="0"/>
              <a:t> stý 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1839057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55576" y="692696"/>
            <a:ext cx="7467600" cy="4873752"/>
          </a:xfrm>
        </p:spPr>
        <p:txBody>
          <a:bodyPr>
            <a:normAutofit/>
          </a:bodyPr>
          <a:lstStyle/>
          <a:p>
            <a:endParaRPr lang="cs-CZ" sz="9600" dirty="0" smtClean="0"/>
          </a:p>
          <a:p>
            <a:r>
              <a:rPr lang="cs-CZ" sz="9600" dirty="0"/>
              <a:t> </a:t>
            </a:r>
            <a:r>
              <a:rPr lang="cs-CZ" sz="8000" dirty="0" smtClean="0"/>
              <a:t>dvojnásobný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732232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83568" y="548680"/>
            <a:ext cx="7467600" cy="4873752"/>
          </a:xfrm>
        </p:spPr>
        <p:txBody>
          <a:bodyPr>
            <a:normAutofit/>
          </a:bodyPr>
          <a:lstStyle/>
          <a:p>
            <a:endParaRPr lang="cs-CZ" sz="9600" dirty="0" smtClean="0"/>
          </a:p>
          <a:p>
            <a:r>
              <a:rPr lang="cs-CZ" sz="9600" dirty="0"/>
              <a:t> </a:t>
            </a:r>
            <a:r>
              <a:rPr lang="cs-CZ" sz="8800" dirty="0" smtClean="0"/>
              <a:t>mnohokrát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2375892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7467600" cy="720080"/>
          </a:xfrm>
        </p:spPr>
        <p:txBody>
          <a:bodyPr/>
          <a:lstStyle/>
          <a:p>
            <a:r>
              <a:rPr lang="cs-CZ" dirty="0" smtClean="0"/>
              <a:t>Vložte číslovku do správné kolonky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12920036"/>
              </p:ext>
            </p:extLst>
          </p:nvPr>
        </p:nvGraphicFramePr>
        <p:xfrm>
          <a:off x="755575" y="1268761"/>
          <a:ext cx="7560840" cy="49685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20280"/>
                <a:gridCol w="2520280"/>
                <a:gridCol w="2520280"/>
              </a:tblGrid>
              <a:tr h="1656184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Základní neurčitá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Násobná</a:t>
                      </a:r>
                      <a:r>
                        <a:rPr lang="cs-CZ" b="0" baseline="0" dirty="0" smtClean="0">
                          <a:solidFill>
                            <a:schemeClr val="tx1"/>
                          </a:solidFill>
                        </a:rPr>
                        <a:t> určitá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Druhová určitá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1656184">
                <a:tc>
                  <a:txBody>
                    <a:bodyPr/>
                    <a:lstStyle/>
                    <a:p>
                      <a:r>
                        <a:rPr lang="cs-CZ" dirty="0" smtClean="0"/>
                        <a:t>Řadová neurčitá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Který</a:t>
                      </a:r>
                      <a:r>
                        <a:rPr lang="cs-CZ" baseline="0" dirty="0" smtClean="0"/>
                        <a:t> druh chybí?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určitá</a:t>
                      </a:r>
                      <a:endParaRPr lang="cs-CZ" dirty="0"/>
                    </a:p>
                  </a:txBody>
                  <a:tcPr/>
                </a:tc>
              </a:tr>
              <a:tr h="1656184">
                <a:tc>
                  <a:txBody>
                    <a:bodyPr/>
                    <a:lstStyle/>
                    <a:p>
                      <a:r>
                        <a:rPr lang="cs-CZ" dirty="0" smtClean="0"/>
                        <a:t>Násobná neurčitá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Řadová určitá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419872" y="2038044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72272" y="2190444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24672" y="2342844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99592" y="3692423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99592" y="3573016"/>
            <a:ext cx="20162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800000"/>
                </a:solidFill>
              </a:rPr>
              <a:t>tolikátý</a:t>
            </a:r>
            <a:endParaRPr lang="cs-CZ" sz="3200" b="1" dirty="0">
              <a:solidFill>
                <a:srgbClr val="8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940152" y="3573016"/>
            <a:ext cx="18002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800000"/>
                </a:solidFill>
              </a:rPr>
              <a:t>500</a:t>
            </a:r>
            <a:endParaRPr lang="cs-CZ" sz="4000" b="1" dirty="0">
              <a:solidFill>
                <a:srgbClr val="8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084168" y="1867278"/>
            <a:ext cx="20882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800000"/>
                </a:solidFill>
              </a:rPr>
              <a:t>patery</a:t>
            </a:r>
            <a:endParaRPr lang="cs-CZ" sz="4000" b="1" dirty="0">
              <a:solidFill>
                <a:srgbClr val="8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99592" y="1867278"/>
            <a:ext cx="21602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800000"/>
                </a:solidFill>
              </a:rPr>
              <a:t>kolik</a:t>
            </a:r>
            <a:endParaRPr lang="cs-CZ" sz="4000" b="1" dirty="0">
              <a:solidFill>
                <a:srgbClr val="8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419872" y="5229200"/>
            <a:ext cx="18722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800000"/>
                </a:solidFill>
              </a:rPr>
              <a:t>stý</a:t>
            </a:r>
            <a:endParaRPr lang="cs-CZ" sz="4000" b="1" dirty="0">
              <a:solidFill>
                <a:srgbClr val="8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228376" y="1961100"/>
            <a:ext cx="2825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800000"/>
                </a:solidFill>
              </a:rPr>
              <a:t>dvojnásobný</a:t>
            </a:r>
            <a:endParaRPr lang="cs-CZ" sz="2800" b="1" dirty="0">
              <a:solidFill>
                <a:srgbClr val="80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42107" y="5290755"/>
            <a:ext cx="27003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800000"/>
                </a:solidFill>
              </a:rPr>
              <a:t>mnohokrát</a:t>
            </a:r>
            <a:endParaRPr lang="cs-CZ" sz="3200" b="1" dirty="0">
              <a:solidFill>
                <a:srgbClr val="8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4509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83568" y="620688"/>
            <a:ext cx="7467600" cy="4873752"/>
          </a:xfrm>
        </p:spPr>
        <p:txBody>
          <a:bodyPr>
            <a:normAutofit/>
          </a:bodyPr>
          <a:lstStyle/>
          <a:p>
            <a:endParaRPr lang="cs-CZ" sz="9600" dirty="0" smtClean="0"/>
          </a:p>
          <a:p>
            <a:r>
              <a:rPr lang="cs-CZ" sz="9600" dirty="0"/>
              <a:t> </a:t>
            </a:r>
            <a:r>
              <a:rPr lang="cs-CZ" sz="9600" dirty="0" smtClean="0"/>
              <a:t>kolikerý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348562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78</TotalTime>
  <Words>78</Words>
  <Application>Microsoft Office PowerPoint</Application>
  <PresentationFormat>Předvádění na obrazovce (4:3)</PresentationFormat>
  <Paragraphs>44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Prezentace aplikace PowerPoint</vt:lpstr>
      <vt:lpstr>Vložte číslovku do správné kolonky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Vložte číslovku do správné kolonky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  _Číslovky soutěž</dc:title>
  <dc:creator>Prez2</dc:creator>
  <cp:lastModifiedBy>Heli</cp:lastModifiedBy>
  <cp:revision>12</cp:revision>
  <dcterms:created xsi:type="dcterms:W3CDTF">2011-05-01T17:40:03Z</dcterms:created>
  <dcterms:modified xsi:type="dcterms:W3CDTF">2011-09-11T17:36:09Z</dcterms:modified>
</cp:coreProperties>
</file>