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68" r:id="rId2"/>
    <p:sldId id="256" r:id="rId3"/>
    <p:sldId id="259" r:id="rId4"/>
    <p:sldId id="273" r:id="rId5"/>
    <p:sldId id="271" r:id="rId6"/>
    <p:sldId id="27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38" autoAdjust="0"/>
    <p:restoredTop sz="94660"/>
  </p:normalViewPr>
  <p:slideViewPr>
    <p:cSldViewPr>
      <p:cViewPr varScale="1">
        <p:scale>
          <a:sx n="81" d="100"/>
          <a:sy n="81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00527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VY_12_INOVACE_22_RÉBUSY_JAZYK  </a:t>
            </a:r>
            <a:r>
              <a:rPr lang="cs-CZ" sz="1100" dirty="0"/>
              <a:t>A  </a:t>
            </a:r>
            <a:r>
              <a:rPr lang="cs-CZ" sz="1100" dirty="0" smtClean="0"/>
              <a:t>JAZYKOVÁ </a:t>
            </a:r>
            <a:r>
              <a:rPr lang="cs-CZ" sz="1100" dirty="0"/>
              <a:t>KOMUNIKACE_HLAVOVÁ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979294"/>
              </p:ext>
            </p:extLst>
          </p:nvPr>
        </p:nvGraphicFramePr>
        <p:xfrm>
          <a:off x="1537610" y="2276871"/>
          <a:ext cx="6374765" cy="3960445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slouží k procvičování čtení s 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porozuměním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Čtenářská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se učí orientovat v jednoduchých návodech podle obrázků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Rébus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397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Výukový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materiál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2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základní školy praktické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397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9. ročník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355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4. 6.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2013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Pracoviště:  SŠ, ZŠ a MŠ, Karviná, příspěvková organizace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10870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Heroldová,V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Ilustrace </a:t>
                      </a:r>
                      <a:r>
                        <a:rPr lang="cs-CZ" sz="1200" u="sng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  <a:hlinkClick r:id="rId3"/>
                        </a:rPr>
                        <a:t>www.office.microsoft.com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Text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0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321" y="843391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RÉBUSY        </a:t>
            </a:r>
            <a:endParaRPr lang="cs-CZ" sz="4400" b="1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814763" y="4652963"/>
            <a:ext cx="5329237" cy="881062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Mgr</a:t>
            </a: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. Ivana Hlavová, 2013</a:t>
            </a:r>
          </a:p>
          <a:p>
            <a:endParaRPr lang="cs-CZ" dirty="0"/>
          </a:p>
        </p:txBody>
      </p:sp>
      <p:pic>
        <p:nvPicPr>
          <p:cNvPr id="1026" name="Picture 2" descr="C:\Users\neumannova\AppData\Local\Microsoft\Windows\Temporary Internet Files\Content.IE5\22JJU0AS\MC900149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64904"/>
            <a:ext cx="1694507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9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Georgia" pitchFamily="18" charset="0"/>
              </a:rPr>
              <a:t>Vylušti rébus. Správnou odpověď napiš do rámečku.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32712" y="2348880"/>
            <a:ext cx="6777317" cy="3508977"/>
          </a:xfrm>
        </p:spPr>
        <p:txBody>
          <a:bodyPr>
            <a:normAutofit/>
          </a:bodyPr>
          <a:lstStyle/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  <a:p>
            <a:pPr marL="45720" indent="0">
              <a:lnSpc>
                <a:spcPct val="200000"/>
              </a:lnSpc>
              <a:buNone/>
            </a:pPr>
            <a:r>
              <a:rPr lang="cs-CZ" b="1" dirty="0" smtClean="0">
                <a:latin typeface="Georgia" pitchFamily="18" charset="0"/>
              </a:rPr>
              <a:t>           E                   se        na                  vody. </a:t>
            </a:r>
          </a:p>
          <a:p>
            <a:pPr marL="45720" indent="0">
              <a:lnSpc>
                <a:spcPct val="200000"/>
              </a:lnSpc>
              <a:buNone/>
            </a:pPr>
            <a:endParaRPr lang="cs-CZ" b="1" dirty="0">
              <a:latin typeface="Georgia" pitchFamily="18" charset="0"/>
            </a:endParaRPr>
          </a:p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lnSpc>
                <a:spcPct val="200000"/>
              </a:lnSpc>
              <a:buFont typeface="Wingdings 2" pitchFamily="18" charset="2"/>
              <a:buNone/>
            </a:pPr>
            <a:endParaRPr lang="cs-CZ" b="1" dirty="0" smtClean="0">
              <a:latin typeface="Georgia" pitchFamily="18" charset="0"/>
            </a:endParaRPr>
          </a:p>
        </p:txBody>
      </p:sp>
      <p:pic>
        <p:nvPicPr>
          <p:cNvPr id="1026" name="Picture 2" descr="C:\Users\neumannova\AppData\Local\Microsoft\Windows\Temporary Internet Files\Content.IE5\DIN4DZFG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98020"/>
            <a:ext cx="90328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eumannova\AppData\Local\Microsoft\Windows\Temporary Internet Files\Content.IE5\BMVA3B84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77155"/>
            <a:ext cx="1147962" cy="72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622955"/>
              </p:ext>
            </p:extLst>
          </p:nvPr>
        </p:nvGraphicFramePr>
        <p:xfrm>
          <a:off x="1115616" y="4365104"/>
          <a:ext cx="6777317" cy="8523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7317"/>
              </a:tblGrid>
              <a:tr h="85235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64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68580" indent="0">
              <a:buNone/>
            </a:pPr>
            <a:endParaRPr lang="cs-CZ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Maminka                  la               té   šaty.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Georgia" pitchFamily="18" charset="0"/>
              </a:rPr>
              <a:t>Vylušti rébus. Správnou odpověď napiš do rámečku.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4" name="Picture 6" descr="C:\Users\neumannova\AppData\Local\Microsoft\Windows\Temporary Internet Files\Content.IE5\PGJ4PHXU\MC900349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106" y="3140968"/>
            <a:ext cx="597067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eumannova\AppData\Local\Microsoft\Windows\Temporary Internet Files\Content.IE5\18XSNJSX\MC900441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43891"/>
            <a:ext cx="879475" cy="6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neumannova\AppData\Local\Microsoft\Windows\Temporary Internet Files\Content.IE5\PGJ4PHXU\MC9003496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173" y="3140967"/>
            <a:ext cx="597067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35446"/>
              </p:ext>
            </p:extLst>
          </p:nvPr>
        </p:nvGraphicFramePr>
        <p:xfrm>
          <a:off x="1259632" y="4149080"/>
          <a:ext cx="6480720" cy="802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0"/>
              </a:tblGrid>
              <a:tr h="802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584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1124744"/>
            <a:ext cx="7024744" cy="1143000"/>
          </a:xfrm>
        </p:spPr>
        <p:txBody>
          <a:bodyPr/>
          <a:lstStyle/>
          <a:p>
            <a:r>
              <a:rPr lang="cs-CZ" dirty="0" smtClean="0"/>
              <a:t>Zpřeházená písmenka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2564904"/>
            <a:ext cx="6777317" cy="3508977"/>
          </a:xfrm>
        </p:spPr>
        <p:txBody>
          <a:bodyPr/>
          <a:lstStyle/>
          <a:p>
            <a:r>
              <a:rPr lang="cs-CZ" dirty="0" smtClean="0"/>
              <a:t>Ze zpřeházených písmen slož správné slovo. </a:t>
            </a:r>
            <a:endParaRPr lang="cs-CZ" dirty="0"/>
          </a:p>
          <a:p>
            <a:pPr marL="68580" indent="0">
              <a:buNone/>
            </a:pPr>
            <a:r>
              <a:rPr lang="cs-CZ" b="1" dirty="0" err="1"/>
              <a:t>o</a:t>
            </a:r>
            <a:r>
              <a:rPr lang="cs-CZ" b="1" dirty="0" err="1" smtClean="0"/>
              <a:t>čpíačt</a:t>
            </a:r>
            <a:r>
              <a:rPr lang="cs-CZ" b="1" dirty="0" smtClean="0"/>
              <a:t> </a:t>
            </a:r>
            <a:endParaRPr lang="cs-CZ" b="1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err="1"/>
              <a:t>l</a:t>
            </a:r>
            <a:r>
              <a:rPr lang="cs-CZ" b="1" dirty="0" err="1" smtClean="0"/>
              <a:t>iteveze</a:t>
            </a:r>
            <a:endParaRPr lang="cs-CZ" b="1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err="1" smtClean="0"/>
              <a:t>lomib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4595"/>
              </p:ext>
            </p:extLst>
          </p:nvPr>
        </p:nvGraphicFramePr>
        <p:xfrm>
          <a:off x="1187624" y="3933056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609803"/>
              </p:ext>
            </p:extLst>
          </p:nvPr>
        </p:nvGraphicFramePr>
        <p:xfrm>
          <a:off x="1403648" y="486916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4667087"/>
              </p:ext>
            </p:extLst>
          </p:nvPr>
        </p:nvGraphicFramePr>
        <p:xfrm>
          <a:off x="1403648" y="558924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ástupný symbol pro obsah 4"/>
          <p:cNvSpPr txBox="1">
            <a:spLocks/>
          </p:cNvSpPr>
          <p:nvPr/>
        </p:nvSpPr>
        <p:spPr>
          <a:xfrm>
            <a:off x="2267744" y="443711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2" pitchFamily="18" charset="2"/>
              <a:buNone/>
            </a:pPr>
            <a:r>
              <a:rPr lang="cs-CZ" b="1" dirty="0" smtClean="0"/>
              <a:t> </a:t>
            </a:r>
          </a:p>
          <a:p>
            <a:pPr marL="68580" indent="0">
              <a:buFont typeface="Wingdings 2" pitchFamily="18" charset="2"/>
              <a:buNone/>
            </a:pPr>
            <a:endParaRPr lang="cs-CZ" dirty="0" smtClean="0"/>
          </a:p>
          <a:p>
            <a:pPr marL="68580" indent="0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903271"/>
              </p:ext>
            </p:extLst>
          </p:nvPr>
        </p:nvGraphicFramePr>
        <p:xfrm>
          <a:off x="1331642" y="3933056"/>
          <a:ext cx="633670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389859"/>
              </p:ext>
            </p:extLst>
          </p:nvPr>
        </p:nvGraphicFramePr>
        <p:xfrm>
          <a:off x="1403648" y="486916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047372"/>
              </p:ext>
            </p:extLst>
          </p:nvPr>
        </p:nvGraphicFramePr>
        <p:xfrm>
          <a:off x="1403648" y="5589240"/>
          <a:ext cx="6096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3580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rébusy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PAMPE</a:t>
            </a:r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           BĚŽKA</a:t>
            </a:r>
          </a:p>
          <a:p>
            <a:pPr marL="68580" indent="0">
              <a:buNone/>
            </a:pPr>
            <a:r>
              <a:rPr lang="cs-CZ" dirty="0" smtClean="0"/>
              <a:t>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PETR </a:t>
            </a:r>
            <a:endParaRPr lang="cs-CZ" dirty="0"/>
          </a:p>
        </p:txBody>
      </p:sp>
      <p:pic>
        <p:nvPicPr>
          <p:cNvPr id="1026" name="Picture 2" descr="C:\Users\neumannova\AppData\Local\Microsoft\Windows\Temporary Internet Files\Content.IE5\4DWWAOAJ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640" y="2348880"/>
            <a:ext cx="86409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604669"/>
              </p:ext>
            </p:extLst>
          </p:nvPr>
        </p:nvGraphicFramePr>
        <p:xfrm>
          <a:off x="1115616" y="2868887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neumannova\AppData\Local\Microsoft\Windows\Temporary Internet Files\Content.IE5\VI6U1ARW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73016"/>
            <a:ext cx="792088" cy="53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eumannova\AppData\Local\Microsoft\Windows\Temporary Internet Files\Content.IE5\J2A74Q5F\MP9003865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576" y="4906549"/>
            <a:ext cx="1008112" cy="42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27527"/>
              </p:ext>
            </p:extLst>
          </p:nvPr>
        </p:nvGraphicFramePr>
        <p:xfrm>
          <a:off x="1180864" y="4221088"/>
          <a:ext cx="609599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511023"/>
              </p:ext>
            </p:extLst>
          </p:nvPr>
        </p:nvGraphicFramePr>
        <p:xfrm>
          <a:off x="1247791" y="55172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804454"/>
              </p:ext>
            </p:extLst>
          </p:nvPr>
        </p:nvGraphicFramePr>
        <p:xfrm>
          <a:off x="1159206" y="2860503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194327"/>
              </p:ext>
            </p:extLst>
          </p:nvPr>
        </p:nvGraphicFramePr>
        <p:xfrm>
          <a:off x="1187624" y="4221088"/>
          <a:ext cx="609599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032903"/>
              </p:ext>
            </p:extLst>
          </p:nvPr>
        </p:nvGraphicFramePr>
        <p:xfrm>
          <a:off x="1236068" y="55172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82574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err="1">
                <a:cs typeface="Arial" pitchFamily="34" charset="0"/>
              </a:rPr>
              <a:t>Heroldová,V</a:t>
            </a:r>
            <a:r>
              <a:rPr lang="cs-CZ" dirty="0">
                <a:cs typeface="Arial" pitchFamily="34" charset="0"/>
              </a:rPr>
              <a:t>. a kol.: </a:t>
            </a:r>
            <a:r>
              <a:rPr lang="cs-CZ" i="1" dirty="0">
                <a:cs typeface="Arial" pitchFamily="34" charset="0"/>
              </a:rPr>
              <a:t>Čítanka pro 2. stupeň základní školy speciální. </a:t>
            </a:r>
            <a:r>
              <a:rPr lang="cs-CZ" dirty="0">
                <a:cs typeface="Arial" pitchFamily="34" charset="0"/>
              </a:rPr>
              <a:t>Praha: PARTA 2007, 1. vydání ISBN 978-80-7320-085-5</a:t>
            </a:r>
            <a:endParaRPr lang="cs-CZ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lvl="0"/>
            <a:r>
              <a:rPr lang="cs-CZ" dirty="0">
                <a:cs typeface="Arial" pitchFamily="34" charset="0"/>
              </a:rPr>
              <a:t>Text:  Mgr. Ivana Hlavová</a:t>
            </a:r>
            <a:endParaRPr lang="cs-CZ" dirty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785</TotalTime>
  <Words>250</Words>
  <Application>Microsoft Office PowerPoint</Application>
  <PresentationFormat>Předvádění na obrazovce (4:3)</PresentationFormat>
  <Paragraphs>107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          RÉBUSY        </vt:lpstr>
      <vt:lpstr>Vylušti rébus. Správnou odpověď napiš do rámečku.</vt:lpstr>
      <vt:lpstr>Vylušti rébus. Správnou odpověď napiš do rámečku.</vt:lpstr>
      <vt:lpstr>Zpřeházená písmenka</vt:lpstr>
      <vt:lpstr>Vylušti rébusy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Auta</dc:title>
  <dc:creator>neumannova</dc:creator>
  <cp:lastModifiedBy>neumannova</cp:lastModifiedBy>
  <cp:revision>81</cp:revision>
  <dcterms:created xsi:type="dcterms:W3CDTF">2013-02-23T17:58:19Z</dcterms:created>
  <dcterms:modified xsi:type="dcterms:W3CDTF">2013-05-29T13:20:11Z</dcterms:modified>
</cp:coreProperties>
</file>