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31640" y="54765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84040" y="56289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4300" y="2197555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48722"/>
            <a:ext cx="8424936" cy="1839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273232" y="47667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smtClean="0"/>
              <a:t>Lucie Strejcová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400" dirty="0"/>
              <a:t>VY_32_INOVACE_08_Shoda podmětu s přísudkem</a:t>
            </a:r>
          </a:p>
          <a:p>
            <a:pPr algn="l"/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82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editelna\Pictures\2011-03-17 shoda POs PS\shoda POs PS 001 ořízlý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78" y="1463267"/>
            <a:ext cx="7493512" cy="349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404665"/>
            <a:ext cx="2664296" cy="9361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Shoda Po s PS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039115"/>
            <a:ext cx="432048" cy="43204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54765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84040" y="562898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38863" y="6030636"/>
            <a:ext cx="617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96336" y="511602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4300" y="562451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513802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85057" y="6078727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5648497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035035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84270" y="565314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16918" y="605921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605921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14300" y="2197555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493616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54234" y="6090647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80393" y="510129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6186449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37569" y="497763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594553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68144" y="5292823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96336" y="595776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808185" y="625015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912641" y="5259650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14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Použitý zdroj:</a:t>
            </a:r>
          </a:p>
          <a:p>
            <a:pPr marL="0" indent="0">
              <a:buNone/>
            </a:pPr>
            <a:r>
              <a:rPr lang="cs-CZ" dirty="0"/>
              <a:t>CHÝLOVÁ, Helena, et al. </a:t>
            </a:r>
            <a:r>
              <a:rPr lang="cs-CZ" i="1" dirty="0"/>
              <a:t>Český jazyk : Učebnice pro 5. ročník</a:t>
            </a:r>
            <a:r>
              <a:rPr lang="cs-CZ" dirty="0"/>
              <a:t>. Brno : Nová škola, 2005. Opakování - shoda přísudku s podmětem, s. 91.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027263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53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Shoda Po s PS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Po s PS</dc:title>
  <dc:creator>Reditelna</dc:creator>
  <cp:lastModifiedBy>Heli</cp:lastModifiedBy>
  <cp:revision>9</cp:revision>
  <dcterms:created xsi:type="dcterms:W3CDTF">2011-03-21T09:44:59Z</dcterms:created>
  <dcterms:modified xsi:type="dcterms:W3CDTF">2011-09-11T17:11:17Z</dcterms:modified>
</cp:coreProperties>
</file>