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96" r:id="rId2"/>
    <p:sldId id="297" r:id="rId3"/>
    <p:sldId id="298" r:id="rId4"/>
    <p:sldId id="299" r:id="rId5"/>
    <p:sldId id="300" r:id="rId6"/>
    <p:sldId id="301" r:id="rId7"/>
    <p:sldId id="30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 horzBarState="maximized">
    <p:restoredLeft sz="15306" autoAdjust="0"/>
    <p:restoredTop sz="94660" autoAdjust="0"/>
  </p:normalViewPr>
  <p:slideViewPr>
    <p:cSldViewPr>
      <p:cViewPr varScale="1">
        <p:scale>
          <a:sx n="76" d="100"/>
          <a:sy n="76" d="100"/>
        </p:scale>
        <p:origin x="-996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48" y="82416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4CA6C48E-1725-44E0-AB0B-05BB1A73F1D1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4D2C2E9-AEE2-434B-AB59-2C1990E32D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CA6C48E-1725-44E0-AB0B-05BB1A73F1D1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4D2C2E9-AEE2-434B-AB59-2C1990E32D0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4CA6C48E-1725-44E0-AB0B-05BB1A73F1D1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4D2C2E9-AEE2-434B-AB59-2C1990E32D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6C48E-1725-44E0-AB0B-05BB1A73F1D1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D2C2E9-AEE2-434B-AB59-2C1990E32D0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6C48E-1725-44E0-AB0B-05BB1A73F1D1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D2C2E9-AEE2-434B-AB59-2C1990E32D0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CA6C48E-1725-44E0-AB0B-05BB1A73F1D1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4D2C2E9-AEE2-434B-AB59-2C1990E32D0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6C48E-1725-44E0-AB0B-05BB1A73F1D1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D2C2E9-AEE2-434B-AB59-2C1990E32D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CA6C48E-1725-44E0-AB0B-05BB1A73F1D1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4D2C2E9-AEE2-434B-AB59-2C1990E32D0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CA6C48E-1725-44E0-AB0B-05BB1A73F1D1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4D2C2E9-AEE2-434B-AB59-2C1990E32D0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6C48E-1725-44E0-AB0B-05BB1A73F1D1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D2C2E9-AEE2-434B-AB59-2C1990E32D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6C48E-1725-44E0-AB0B-05BB1A73F1D1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D2C2E9-AEE2-434B-AB59-2C1990E32D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4CA6C48E-1725-44E0-AB0B-05BB1A73F1D1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4D2C2E9-AEE2-434B-AB59-2C1990E32D0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HD0KK742rcI" TargetMode="External"/><Relationship Id="rId2" Type="http://schemas.openxmlformats.org/officeDocument/2006/relationships/hyperlink" Target="http://www.youtube.com/watch?v=WC0crcKYs9U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-V0EGtPZfIU" TargetMode="External"/><Relationship Id="rId2" Type="http://schemas.openxmlformats.org/officeDocument/2006/relationships/hyperlink" Target="http://www.youtube.com/watch?v=OxHVv-rjGt0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8DzG4X9w7OE" TargetMode="External"/><Relationship Id="rId2" Type="http://schemas.openxmlformats.org/officeDocument/2006/relationships/hyperlink" Target="http://www.youtube.com/watch?v=mtWdUH7HIiI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://www.youtube.com/watch?v=W4D_EUOv2A0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000232" y="500042"/>
            <a:ext cx="6929486" cy="2857520"/>
          </a:xfrm>
        </p:spPr>
        <p:txBody>
          <a:bodyPr>
            <a:normAutofit/>
          </a:bodyPr>
          <a:lstStyle/>
          <a:p>
            <a:r>
              <a:rPr lang="cs-CZ" sz="2200" dirty="0" smtClean="0"/>
              <a:t>Název školy:  Základní škola </a:t>
            </a:r>
            <a:r>
              <a:rPr lang="cs-CZ" sz="2200" dirty="0" err="1" smtClean="0"/>
              <a:t>Netvořice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>Autor:	   Mgr. Ludmila </a:t>
            </a:r>
            <a:r>
              <a:rPr lang="cs-CZ" sz="2200" dirty="0" err="1" smtClean="0"/>
              <a:t>Vodehnalová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>Název:	   VY_32_INOVACE_17_</a:t>
            </a:r>
            <a:br>
              <a:rPr lang="cs-CZ" sz="2200" dirty="0" smtClean="0"/>
            </a:br>
            <a:r>
              <a:rPr lang="cs-CZ" sz="2200" dirty="0" smtClean="0"/>
              <a:t>Č. projektu:   OP VK 1.4</a:t>
            </a:r>
            <a:br>
              <a:rPr lang="cs-CZ" sz="2200" dirty="0" smtClean="0"/>
            </a:br>
            <a:r>
              <a:rPr lang="cs-CZ" sz="2200" dirty="0" smtClean="0"/>
              <a:t>Téma:	    	   Česká populární hudbě </a:t>
            </a:r>
            <a:br>
              <a:rPr lang="cs-CZ" sz="2200" dirty="0" smtClean="0"/>
            </a:br>
            <a:r>
              <a:rPr lang="cs-CZ" sz="2200" dirty="0" smtClean="0"/>
              <a:t>		   po roce 2000</a:t>
            </a:r>
            <a:endParaRPr lang="cs-CZ" sz="22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2357422" y="5000636"/>
            <a:ext cx="5407025" cy="10477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ANOTACE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714488"/>
            <a:ext cx="7467600" cy="4759464"/>
          </a:xfrm>
        </p:spPr>
        <p:txBody>
          <a:bodyPr/>
          <a:lstStyle/>
          <a:p>
            <a:r>
              <a:rPr lang="cs-CZ" dirty="0" smtClean="0"/>
              <a:t>Zpěváci po roce 2000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DUM je určen pro žáky 9. ročníku dle ŠVP Škola pro život ZŠ </a:t>
            </a:r>
            <a:r>
              <a:rPr lang="cs-CZ" dirty="0" err="1" smtClean="0"/>
              <a:t>Netvořice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Hudební výchova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Prezentace na interaktivní tabuli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Klíčová slova: zpěvák, Kolář, </a:t>
            </a:r>
            <a:r>
              <a:rPr lang="cs-CZ" dirty="0" err="1" smtClean="0"/>
              <a:t>Dyk</a:t>
            </a:r>
            <a:r>
              <a:rPr lang="cs-CZ" dirty="0" smtClean="0"/>
              <a:t>, </a:t>
            </a:r>
            <a:r>
              <a:rPr lang="cs-CZ" dirty="0" err="1" smtClean="0"/>
              <a:t>Bende</a:t>
            </a:r>
            <a:r>
              <a:rPr lang="cs-CZ" dirty="0" smtClean="0"/>
              <a:t>, Klus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082660"/>
          </a:xfrm>
        </p:spPr>
        <p:txBody>
          <a:bodyPr/>
          <a:lstStyle/>
          <a:p>
            <a:pPr algn="ctr"/>
            <a:r>
              <a:rPr lang="cs-CZ" b="1" dirty="0" smtClean="0"/>
              <a:t>Petr Kolář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 roce 2002 se stal </a:t>
            </a:r>
            <a:r>
              <a:rPr lang="cs-CZ" dirty="0" err="1" smtClean="0"/>
              <a:t>frontmanem</a:t>
            </a: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smtClean="0"/>
              <a:t>ve skupině </a:t>
            </a:r>
            <a:r>
              <a:rPr lang="cs-CZ" dirty="0" err="1" smtClean="0"/>
              <a:t>Arakain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v roce 2005 opouští skupinu a vydává</a:t>
            </a:r>
            <a:br>
              <a:rPr lang="cs-CZ" dirty="0" smtClean="0"/>
            </a:br>
            <a:r>
              <a:rPr lang="cs-CZ" dirty="0" smtClean="0"/>
              <a:t>se na sólovou dráhu</a:t>
            </a:r>
          </a:p>
          <a:p>
            <a:endParaRPr lang="cs-CZ" dirty="0" smtClean="0"/>
          </a:p>
          <a:p>
            <a:r>
              <a:rPr lang="cs-CZ" dirty="0" smtClean="0"/>
              <a:t>hudební ukázka: </a:t>
            </a:r>
            <a:r>
              <a:rPr lang="cs-CZ" sz="2200" b="1" dirty="0" smtClean="0"/>
              <a:t>Ještě, že tě lásko mám</a:t>
            </a:r>
          </a:p>
          <a:p>
            <a:pPr>
              <a:buNone/>
            </a:pPr>
            <a:r>
              <a:rPr lang="cs-CZ" sz="1800" dirty="0" smtClean="0">
                <a:hlinkClick r:id="rId2"/>
              </a:rPr>
              <a:t>http://www.</a:t>
            </a:r>
            <a:r>
              <a:rPr lang="cs-CZ" sz="1800" dirty="0" err="1" smtClean="0">
                <a:hlinkClick r:id="rId2"/>
              </a:rPr>
              <a:t>youtube.com</a:t>
            </a:r>
            <a:r>
              <a:rPr lang="cs-CZ" sz="1800" dirty="0" smtClean="0">
                <a:hlinkClick r:id="rId2"/>
              </a:rPr>
              <a:t>/</a:t>
            </a:r>
            <a:r>
              <a:rPr lang="cs-CZ" sz="1800" dirty="0" err="1" smtClean="0">
                <a:hlinkClick r:id="rId2"/>
              </a:rPr>
              <a:t>watch</a:t>
            </a:r>
            <a:r>
              <a:rPr lang="cs-CZ" sz="1800" dirty="0" smtClean="0">
                <a:hlinkClick r:id="rId2"/>
              </a:rPr>
              <a:t>?v=WC0crcKYs9U</a:t>
            </a:r>
            <a:endParaRPr lang="cs-CZ" sz="1800" dirty="0" smtClean="0"/>
          </a:p>
          <a:p>
            <a:pPr>
              <a:buNone/>
            </a:pPr>
            <a:r>
              <a:rPr lang="cs-CZ" dirty="0" smtClean="0"/>
              <a:t>				</a:t>
            </a:r>
            <a:r>
              <a:rPr lang="cs-CZ" sz="2200" b="1" dirty="0" smtClean="0"/>
              <a:t>Jednou nebe zavolá</a:t>
            </a:r>
          </a:p>
          <a:p>
            <a:pPr>
              <a:buNone/>
            </a:pPr>
            <a:r>
              <a:rPr lang="cs-CZ" sz="1800" dirty="0" smtClean="0">
                <a:hlinkClick r:id="rId3"/>
              </a:rPr>
              <a:t>http://www.</a:t>
            </a:r>
            <a:r>
              <a:rPr lang="cs-CZ" sz="1800" dirty="0" err="1" smtClean="0">
                <a:hlinkClick r:id="rId3"/>
              </a:rPr>
              <a:t>youtube.com</a:t>
            </a:r>
            <a:r>
              <a:rPr lang="cs-CZ" sz="1800" dirty="0" smtClean="0">
                <a:hlinkClick r:id="rId3"/>
              </a:rPr>
              <a:t>/</a:t>
            </a:r>
            <a:r>
              <a:rPr lang="cs-CZ" sz="1800" dirty="0" err="1" smtClean="0">
                <a:hlinkClick r:id="rId3"/>
              </a:rPr>
              <a:t>watch</a:t>
            </a:r>
            <a:r>
              <a:rPr lang="cs-CZ" sz="1800" dirty="0" smtClean="0">
                <a:hlinkClick r:id="rId3"/>
              </a:rPr>
              <a:t>?v=HD0KK742rcI</a:t>
            </a:r>
            <a:endParaRPr lang="cs-CZ" sz="1800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572264" y="1714488"/>
            <a:ext cx="2095500" cy="3238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6429388" y="5000636"/>
            <a:ext cx="2500330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300" b="1" dirty="0" smtClean="0"/>
              <a:t>  </a:t>
            </a:r>
            <a:r>
              <a:rPr lang="cs-CZ" sz="1300" b="1" dirty="0" smtClean="0"/>
              <a:t>Obrázek č. 1: Petr Kolář </a:t>
            </a:r>
            <a:r>
              <a:rPr lang="en-US" sz="1300" b="1" dirty="0" smtClean="0"/>
              <a:t>  </a:t>
            </a:r>
          </a:p>
          <a:p>
            <a:r>
              <a:rPr lang="en-US" sz="1300" b="1" dirty="0" smtClean="0"/>
              <a:t>  [1]</a:t>
            </a:r>
            <a:endParaRPr lang="cs-CZ" sz="1300" b="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 err="1" smtClean="0"/>
              <a:t>Vojt</a:t>
            </a:r>
            <a:r>
              <a:rPr lang="cs-CZ" b="1" dirty="0" err="1" smtClean="0"/>
              <a:t>ěch</a:t>
            </a:r>
            <a:r>
              <a:rPr lang="cs-CZ" b="1" dirty="0" smtClean="0"/>
              <a:t> </a:t>
            </a:r>
            <a:r>
              <a:rPr lang="cs-CZ" b="1" dirty="0" err="1" smtClean="0"/>
              <a:t>Dyk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zpěvák a herec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člen skupiny </a:t>
            </a:r>
            <a:r>
              <a:rPr lang="cs-CZ" dirty="0" err="1" smtClean="0"/>
              <a:t>Nightwork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hudební ukázka: </a:t>
            </a:r>
            <a:r>
              <a:rPr lang="cs-CZ" sz="2200" b="1" dirty="0" smtClean="0"/>
              <a:t>Slunce v duši</a:t>
            </a:r>
          </a:p>
          <a:p>
            <a:pPr>
              <a:buNone/>
            </a:pPr>
            <a:r>
              <a:rPr lang="cs-CZ" sz="1800" b="1" dirty="0" smtClean="0">
                <a:hlinkClick r:id="rId2"/>
              </a:rPr>
              <a:t>http://www.</a:t>
            </a:r>
            <a:r>
              <a:rPr lang="cs-CZ" sz="1800" b="1" dirty="0" err="1" smtClean="0">
                <a:hlinkClick r:id="rId2"/>
              </a:rPr>
              <a:t>youtube.com</a:t>
            </a:r>
            <a:r>
              <a:rPr lang="cs-CZ" sz="1800" b="1" dirty="0" smtClean="0">
                <a:hlinkClick r:id="rId2"/>
              </a:rPr>
              <a:t>/</a:t>
            </a:r>
            <a:r>
              <a:rPr lang="cs-CZ" sz="1800" b="1" dirty="0" err="1" smtClean="0">
                <a:hlinkClick r:id="rId2"/>
              </a:rPr>
              <a:t>watch</a:t>
            </a:r>
            <a:r>
              <a:rPr lang="cs-CZ" sz="1800" b="1" dirty="0" smtClean="0">
                <a:hlinkClick r:id="rId2"/>
              </a:rPr>
              <a:t>?v=</a:t>
            </a:r>
            <a:r>
              <a:rPr lang="cs-CZ" sz="1800" b="1" dirty="0" err="1" smtClean="0">
                <a:hlinkClick r:id="rId2"/>
              </a:rPr>
              <a:t>OxHVv</a:t>
            </a:r>
            <a:r>
              <a:rPr lang="cs-CZ" sz="1800" b="1" dirty="0" smtClean="0">
                <a:hlinkClick r:id="rId2"/>
              </a:rPr>
              <a:t>-rjGt0</a:t>
            </a:r>
            <a:endParaRPr lang="cs-CZ" sz="1800" b="1" dirty="0" smtClean="0"/>
          </a:p>
          <a:p>
            <a:pPr>
              <a:buNone/>
            </a:pPr>
            <a:r>
              <a:rPr lang="cs-CZ" sz="1800" b="1" dirty="0" smtClean="0"/>
              <a:t>				</a:t>
            </a:r>
            <a:r>
              <a:rPr lang="cs-CZ" sz="2200" b="1" dirty="0" smtClean="0"/>
              <a:t>Hladiny</a:t>
            </a:r>
          </a:p>
          <a:p>
            <a:pPr>
              <a:buNone/>
            </a:pPr>
            <a:r>
              <a:rPr lang="cs-CZ" sz="1800" b="1" dirty="0" smtClean="0">
                <a:hlinkClick r:id="rId3"/>
              </a:rPr>
              <a:t>http://www.</a:t>
            </a:r>
            <a:r>
              <a:rPr lang="cs-CZ" sz="1800" b="1" dirty="0" err="1" smtClean="0">
                <a:hlinkClick r:id="rId3"/>
              </a:rPr>
              <a:t>youtube.com</a:t>
            </a:r>
            <a:r>
              <a:rPr lang="cs-CZ" sz="1800" b="1" dirty="0" smtClean="0">
                <a:hlinkClick r:id="rId3"/>
              </a:rPr>
              <a:t>/</a:t>
            </a:r>
            <a:r>
              <a:rPr lang="cs-CZ" sz="1800" b="1" dirty="0" err="1" smtClean="0">
                <a:hlinkClick r:id="rId3"/>
              </a:rPr>
              <a:t>watch</a:t>
            </a:r>
            <a:r>
              <a:rPr lang="cs-CZ" sz="1800" b="1" dirty="0" smtClean="0">
                <a:hlinkClick r:id="rId3"/>
              </a:rPr>
              <a:t>?v=-V0EGtPZfIU</a:t>
            </a:r>
            <a:endParaRPr lang="cs-CZ" sz="1800" b="1" dirty="0" smtClean="0"/>
          </a:p>
          <a:p>
            <a:pPr>
              <a:buNone/>
            </a:pPr>
            <a:endParaRPr lang="cs-CZ" sz="1800" b="1" dirty="0" smtClean="0"/>
          </a:p>
          <a:p>
            <a:pPr>
              <a:buNone/>
            </a:pPr>
            <a:endParaRPr lang="cs-CZ" sz="1800" dirty="0" smtClean="0"/>
          </a:p>
          <a:p>
            <a:endParaRPr lang="cs-CZ" sz="1800" dirty="0" smtClean="0"/>
          </a:p>
          <a:p>
            <a:endParaRPr lang="cs-CZ" sz="18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429388" y="2000240"/>
            <a:ext cx="2143125" cy="2657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6357950" y="4643446"/>
            <a:ext cx="228601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300" b="1" dirty="0" smtClean="0"/>
              <a:t>Obrázek č. 2: Vojtěch </a:t>
            </a:r>
            <a:r>
              <a:rPr lang="cs-CZ" sz="1300" b="1" dirty="0" err="1" smtClean="0"/>
              <a:t>Dyk</a:t>
            </a:r>
            <a:r>
              <a:rPr lang="cs-CZ" sz="1300" b="1" dirty="0" smtClean="0"/>
              <a:t> </a:t>
            </a:r>
            <a:r>
              <a:rPr lang="en-US" sz="1300" b="1" dirty="0" smtClean="0"/>
              <a:t>[2]</a:t>
            </a:r>
            <a:endParaRPr lang="cs-CZ" sz="1300" b="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 err="1" smtClean="0"/>
              <a:t>Petr</a:t>
            </a:r>
            <a:r>
              <a:rPr lang="en-US" b="1" dirty="0" smtClean="0"/>
              <a:t> </a:t>
            </a:r>
            <a:r>
              <a:rPr lang="en-US" b="1" dirty="0" err="1" smtClean="0"/>
              <a:t>Bende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startem pro jeho hudební kariéru</a:t>
            </a:r>
            <a:br>
              <a:rPr lang="cs-CZ" dirty="0" smtClean="0"/>
            </a:br>
            <a:r>
              <a:rPr lang="cs-CZ" dirty="0" smtClean="0"/>
              <a:t>byla stříbrná pozice v soutěži </a:t>
            </a:r>
            <a:br>
              <a:rPr lang="cs-CZ" dirty="0" smtClean="0"/>
            </a:br>
            <a:r>
              <a:rPr lang="cs-CZ" dirty="0" smtClean="0"/>
              <a:t>Česko hledá </a:t>
            </a:r>
            <a:r>
              <a:rPr lang="cs-CZ" dirty="0" err="1" smtClean="0"/>
              <a:t>SuperStar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hudební ukázka: </a:t>
            </a:r>
            <a:r>
              <a:rPr lang="cs-CZ" sz="2200" b="1" dirty="0" smtClean="0"/>
              <a:t>Nad horu svítá</a:t>
            </a:r>
          </a:p>
          <a:p>
            <a:pPr>
              <a:buNone/>
            </a:pPr>
            <a:r>
              <a:rPr lang="cs-CZ" sz="1800" b="1" dirty="0" smtClean="0">
                <a:hlinkClick r:id="rId2"/>
              </a:rPr>
              <a:t>http://www.</a:t>
            </a:r>
            <a:r>
              <a:rPr lang="cs-CZ" sz="1800" b="1" dirty="0" err="1" smtClean="0">
                <a:hlinkClick r:id="rId2"/>
              </a:rPr>
              <a:t>youtube.com</a:t>
            </a:r>
            <a:r>
              <a:rPr lang="cs-CZ" sz="1800" b="1" dirty="0" smtClean="0">
                <a:hlinkClick r:id="rId2"/>
              </a:rPr>
              <a:t>/</a:t>
            </a:r>
            <a:r>
              <a:rPr lang="cs-CZ" sz="1800" b="1" dirty="0" err="1" smtClean="0">
                <a:hlinkClick r:id="rId2"/>
              </a:rPr>
              <a:t>watch</a:t>
            </a:r>
            <a:r>
              <a:rPr lang="cs-CZ" sz="1800" b="1" dirty="0" smtClean="0">
                <a:hlinkClick r:id="rId2"/>
              </a:rPr>
              <a:t>?v=mtWdUH7HIiI</a:t>
            </a:r>
            <a:endParaRPr lang="cs-CZ" sz="1800" b="1" dirty="0" smtClean="0"/>
          </a:p>
          <a:p>
            <a:pPr>
              <a:buNone/>
            </a:pPr>
            <a:r>
              <a:rPr lang="cs-CZ" sz="1800" b="1" dirty="0" smtClean="0"/>
              <a:t>				Anděl perutí </a:t>
            </a:r>
            <a:r>
              <a:rPr lang="cs-CZ" sz="1800" b="1" dirty="0" err="1" smtClean="0"/>
              <a:t>mách</a:t>
            </a:r>
            <a:endParaRPr lang="cs-CZ" sz="1800" b="1" dirty="0" smtClean="0"/>
          </a:p>
          <a:p>
            <a:pPr>
              <a:buNone/>
            </a:pPr>
            <a:r>
              <a:rPr lang="cs-CZ" sz="1800" b="1" dirty="0" smtClean="0">
                <a:hlinkClick r:id="rId3"/>
              </a:rPr>
              <a:t>http://www.</a:t>
            </a:r>
            <a:r>
              <a:rPr lang="cs-CZ" sz="1800" b="1" dirty="0" err="1" smtClean="0">
                <a:hlinkClick r:id="rId3"/>
              </a:rPr>
              <a:t>youtube.com</a:t>
            </a:r>
            <a:r>
              <a:rPr lang="cs-CZ" sz="1800" b="1" dirty="0" smtClean="0">
                <a:hlinkClick r:id="rId3"/>
              </a:rPr>
              <a:t>/</a:t>
            </a:r>
            <a:r>
              <a:rPr lang="cs-CZ" sz="1800" b="1" dirty="0" err="1" smtClean="0">
                <a:hlinkClick r:id="rId3"/>
              </a:rPr>
              <a:t>watch</a:t>
            </a:r>
            <a:r>
              <a:rPr lang="cs-CZ" sz="1800" b="1" dirty="0" smtClean="0">
                <a:hlinkClick r:id="rId3"/>
              </a:rPr>
              <a:t>?v=8DzG4X9w7OE</a:t>
            </a:r>
            <a:endParaRPr lang="cs-CZ" sz="1800" b="1" dirty="0" smtClean="0"/>
          </a:p>
          <a:p>
            <a:pPr>
              <a:buNone/>
            </a:pPr>
            <a:endParaRPr lang="cs-CZ" sz="1800" b="1" dirty="0" smtClean="0"/>
          </a:p>
          <a:p>
            <a:pPr>
              <a:buNone/>
            </a:pPr>
            <a:r>
              <a:rPr lang="cs-CZ" sz="1800" b="1" dirty="0" smtClean="0"/>
              <a:t>				</a:t>
            </a:r>
          </a:p>
          <a:p>
            <a:pPr>
              <a:buNone/>
            </a:pPr>
            <a:r>
              <a:rPr lang="cs-CZ" dirty="0" smtClean="0"/>
              <a:t>				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500826" y="1714488"/>
            <a:ext cx="2286016" cy="34290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6429388" y="5143512"/>
            <a:ext cx="2857488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300" b="1" dirty="0" smtClean="0"/>
              <a:t>Obrázek č. 3: Petr </a:t>
            </a:r>
            <a:r>
              <a:rPr lang="cs-CZ" sz="1300" b="1" dirty="0" err="1" smtClean="0"/>
              <a:t>Bende</a:t>
            </a:r>
            <a:r>
              <a:rPr lang="en-US" sz="1300" b="1" dirty="0" smtClean="0"/>
              <a:t/>
            </a:r>
            <a:br>
              <a:rPr lang="en-US" sz="1300" b="1" dirty="0" smtClean="0"/>
            </a:br>
            <a:r>
              <a:rPr lang="cs-CZ" sz="1300" b="1" dirty="0" smtClean="0"/>
              <a:t> </a:t>
            </a:r>
            <a:r>
              <a:rPr lang="en-US" sz="1300" b="1" dirty="0" smtClean="0"/>
              <a:t>[3]</a:t>
            </a:r>
            <a:endParaRPr lang="cs-CZ" sz="1300" b="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939784"/>
          </a:xfrm>
        </p:spPr>
        <p:txBody>
          <a:bodyPr/>
          <a:lstStyle/>
          <a:p>
            <a:pPr algn="ctr"/>
            <a:r>
              <a:rPr lang="cs-CZ" b="1" dirty="0" smtClean="0"/>
              <a:t>       </a:t>
            </a:r>
            <a:r>
              <a:rPr lang="en-US" b="1" dirty="0" smtClean="0"/>
              <a:t>Tom</a:t>
            </a:r>
            <a:r>
              <a:rPr lang="cs-CZ" b="1" dirty="0" err="1" smtClean="0"/>
              <a:t>áš</a:t>
            </a:r>
            <a:r>
              <a:rPr lang="cs-CZ" b="1" dirty="0" smtClean="0"/>
              <a:t> Klus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zpěvák, textař, skladatel, herec,</a:t>
            </a:r>
          </a:p>
          <a:p>
            <a:pPr>
              <a:buNone/>
            </a:pPr>
            <a:r>
              <a:rPr lang="cs-CZ" dirty="0" smtClean="0"/>
              <a:t>    bývalý vrcholový sportovec </a:t>
            </a:r>
            <a:br>
              <a:rPr lang="cs-CZ" dirty="0" smtClean="0"/>
            </a:br>
            <a:r>
              <a:rPr lang="en-US" dirty="0" smtClean="0"/>
              <a:t> </a:t>
            </a:r>
            <a:r>
              <a:rPr lang="cs-CZ" dirty="0" smtClean="0"/>
              <a:t>(moderní pětiboj)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v roce 2007 vyhrál soutěž </a:t>
            </a:r>
            <a:r>
              <a:rPr lang="cs-CZ" dirty="0" err="1" smtClean="0"/>
              <a:t>Czechtalent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en-US" dirty="0" smtClean="0"/>
              <a:t>[4]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v roce 2013 vyhrál ocenění</a:t>
            </a:r>
          </a:p>
          <a:p>
            <a:pPr>
              <a:buNone/>
            </a:pPr>
            <a:r>
              <a:rPr lang="cs-CZ" dirty="0" smtClean="0"/>
              <a:t>    Český slavík v kategorii zpěvák roku</a:t>
            </a:r>
          </a:p>
          <a:p>
            <a:endParaRPr lang="cs-CZ" dirty="0" smtClean="0"/>
          </a:p>
          <a:p>
            <a:r>
              <a:rPr lang="cs-CZ" dirty="0" smtClean="0"/>
              <a:t>hudební ukázka: </a:t>
            </a:r>
            <a:r>
              <a:rPr lang="cs-CZ" sz="2200" b="1" dirty="0" smtClean="0"/>
              <a:t>Mega mix</a:t>
            </a:r>
          </a:p>
          <a:p>
            <a:pPr>
              <a:buNone/>
            </a:pPr>
            <a:r>
              <a:rPr lang="cs-CZ" sz="1800" b="1" dirty="0" smtClean="0">
                <a:hlinkClick r:id="rId2"/>
              </a:rPr>
              <a:t>http://www.</a:t>
            </a:r>
            <a:r>
              <a:rPr lang="cs-CZ" sz="1800" b="1" dirty="0" err="1" smtClean="0">
                <a:hlinkClick r:id="rId2"/>
              </a:rPr>
              <a:t>youtube.com</a:t>
            </a:r>
            <a:r>
              <a:rPr lang="cs-CZ" sz="1800" b="1" dirty="0" smtClean="0">
                <a:hlinkClick r:id="rId2"/>
              </a:rPr>
              <a:t>/</a:t>
            </a:r>
            <a:r>
              <a:rPr lang="cs-CZ" sz="1800" b="1" dirty="0" err="1" smtClean="0">
                <a:hlinkClick r:id="rId2"/>
              </a:rPr>
              <a:t>watch</a:t>
            </a:r>
            <a:r>
              <a:rPr lang="cs-CZ" sz="1800" b="1" dirty="0" smtClean="0">
                <a:hlinkClick r:id="rId2"/>
              </a:rPr>
              <a:t>?v=W4D_EUOv2A0</a:t>
            </a:r>
            <a:endParaRPr lang="cs-CZ" sz="1800" b="1" dirty="0" smtClean="0"/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286512" y="1571612"/>
            <a:ext cx="2190765" cy="32861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6215074" y="4857760"/>
            <a:ext cx="3286148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300" b="1" dirty="0" smtClean="0"/>
              <a:t>Obrázek č. 4: Tomáš Klus </a:t>
            </a:r>
            <a:r>
              <a:rPr lang="en-US" sz="1300" b="1" dirty="0" smtClean="0"/>
              <a:t/>
            </a:r>
            <a:br>
              <a:rPr lang="en-US" sz="1300" b="1" dirty="0" smtClean="0"/>
            </a:br>
            <a:r>
              <a:rPr lang="en-US" sz="1300" b="1" dirty="0" smtClean="0"/>
              <a:t>[5]</a:t>
            </a:r>
            <a:endParaRPr lang="cs-CZ" sz="1300" b="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868346"/>
          </a:xfrm>
        </p:spPr>
        <p:txBody>
          <a:bodyPr/>
          <a:lstStyle/>
          <a:p>
            <a:pPr algn="ctr"/>
            <a:r>
              <a:rPr lang="en-US" b="1" dirty="0" err="1" smtClean="0"/>
              <a:t>Pou</a:t>
            </a:r>
            <a:r>
              <a:rPr lang="cs-CZ" b="1" dirty="0" smtClean="0"/>
              <a:t>žitá literatura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428736"/>
            <a:ext cx="7901014" cy="5429264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en-US" sz="1700" dirty="0" smtClean="0"/>
              <a:t>[1] 	</a:t>
            </a:r>
            <a:r>
              <a:rPr lang="en-US" sz="1700" dirty="0" err="1" smtClean="0"/>
              <a:t>Petr</a:t>
            </a:r>
            <a:r>
              <a:rPr lang="en-US" sz="1700" dirty="0" smtClean="0"/>
              <a:t> </a:t>
            </a:r>
            <a:r>
              <a:rPr lang="en-US" sz="1700" dirty="0" err="1" smtClean="0"/>
              <a:t>Kolář</a:t>
            </a:r>
            <a:r>
              <a:rPr lang="en-US" sz="1700" dirty="0" smtClean="0"/>
              <a:t> (</a:t>
            </a:r>
            <a:r>
              <a:rPr lang="en-US" sz="1700" dirty="0" err="1" smtClean="0"/>
              <a:t>zpěvák</a:t>
            </a:r>
            <a:r>
              <a:rPr lang="en-US" sz="1700" dirty="0" smtClean="0"/>
              <a:t>). In: Wikipedia: the free encyclopedia [online]. </a:t>
            </a:r>
            <a:r>
              <a:rPr lang="cs-CZ" sz="1700" dirty="0" smtClean="0"/>
              <a:t>	</a:t>
            </a:r>
            <a:r>
              <a:rPr lang="en-US" sz="1700" dirty="0" smtClean="0"/>
              <a:t>San Francisco (CA): Wikimedia Foundation, 2011 [cit. 2013-05-12]. 	</a:t>
            </a:r>
            <a:r>
              <a:rPr lang="en-US" sz="1700" dirty="0" err="1" smtClean="0"/>
              <a:t>Dostupné</a:t>
            </a:r>
            <a:r>
              <a:rPr lang="en-US" sz="1700" dirty="0" smtClean="0"/>
              <a:t> z: http://cs.wikipedia.org/wiki/Petr_Kolář_(</a:t>
            </a:r>
            <a:r>
              <a:rPr lang="en-US" sz="1700" dirty="0" err="1" smtClean="0"/>
              <a:t>zpěvák</a:t>
            </a:r>
            <a:r>
              <a:rPr lang="en-US" sz="1700" dirty="0" smtClean="0"/>
              <a:t>)</a:t>
            </a:r>
            <a:endParaRPr lang="cs-CZ" sz="1700" dirty="0" smtClean="0"/>
          </a:p>
          <a:p>
            <a:pPr>
              <a:buNone/>
            </a:pPr>
            <a:endParaRPr lang="cs-CZ" sz="1700" dirty="0" smtClean="0"/>
          </a:p>
          <a:p>
            <a:pPr>
              <a:buNone/>
            </a:pPr>
            <a:r>
              <a:rPr lang="en-US" sz="1700" dirty="0" smtClean="0"/>
              <a:t>[2]		 </a:t>
            </a:r>
            <a:r>
              <a:rPr lang="en-US" sz="1700" dirty="0" err="1" smtClean="0"/>
              <a:t>Vojtěch</a:t>
            </a:r>
            <a:r>
              <a:rPr lang="en-US" sz="1700" dirty="0" smtClean="0"/>
              <a:t> </a:t>
            </a:r>
            <a:r>
              <a:rPr lang="en-US" sz="1700" dirty="0" err="1" smtClean="0"/>
              <a:t>Dyk</a:t>
            </a:r>
            <a:r>
              <a:rPr lang="en-US" sz="1700" dirty="0" smtClean="0"/>
              <a:t>. In: Wikipedia: the free encyclopedia [online]. San 	Francisco (CA): Wikimedia Foundation, 2010 [cit. 2013-05-12]. 	</a:t>
            </a:r>
            <a:r>
              <a:rPr lang="en-US" sz="1700" dirty="0" err="1" smtClean="0"/>
              <a:t>Dostupné</a:t>
            </a:r>
            <a:r>
              <a:rPr lang="en-US" sz="1700" dirty="0" smtClean="0"/>
              <a:t> z: http://</a:t>
            </a:r>
            <a:r>
              <a:rPr lang="en-US" sz="1700" dirty="0" err="1" smtClean="0"/>
              <a:t>cs.wikipedia.org</a:t>
            </a:r>
            <a:r>
              <a:rPr lang="en-US" sz="1700" dirty="0" smtClean="0"/>
              <a:t>/wiki/</a:t>
            </a:r>
            <a:r>
              <a:rPr lang="en-US" sz="1700" dirty="0" err="1" smtClean="0"/>
              <a:t>Vojtěch_Dyk</a:t>
            </a:r>
            <a:endParaRPr lang="cs-CZ" sz="1700" dirty="0" smtClean="0"/>
          </a:p>
          <a:p>
            <a:pPr>
              <a:buNone/>
            </a:pPr>
            <a:endParaRPr lang="en-US" sz="1700" dirty="0" smtClean="0"/>
          </a:p>
          <a:p>
            <a:pPr>
              <a:buNone/>
            </a:pPr>
            <a:r>
              <a:rPr lang="en-US" sz="1700" dirty="0" smtClean="0"/>
              <a:t>[3] 	</a:t>
            </a:r>
            <a:r>
              <a:rPr lang="en-US" sz="1700" dirty="0" err="1" smtClean="0"/>
              <a:t>Zpěváci</a:t>
            </a:r>
            <a:r>
              <a:rPr lang="en-US" sz="1700" dirty="0" smtClean="0"/>
              <a:t>: </a:t>
            </a:r>
            <a:r>
              <a:rPr lang="en-US" sz="1700" dirty="0" err="1" smtClean="0"/>
              <a:t>Petr</a:t>
            </a:r>
            <a:r>
              <a:rPr lang="en-US" sz="1700" dirty="0" smtClean="0"/>
              <a:t> </a:t>
            </a:r>
            <a:r>
              <a:rPr lang="en-US" sz="1700" dirty="0" err="1" smtClean="0"/>
              <a:t>Bende</a:t>
            </a:r>
            <a:r>
              <a:rPr lang="en-US" sz="1700" dirty="0" smtClean="0"/>
              <a:t>. Tiscali.cz: osobnosti.cz [online]. 1996-2013 [cit. 	2013-05-12]. </a:t>
            </a:r>
            <a:r>
              <a:rPr lang="en-US" sz="1700" dirty="0" err="1" smtClean="0"/>
              <a:t>Dostupné</a:t>
            </a:r>
            <a:r>
              <a:rPr lang="en-US" sz="1700" dirty="0" smtClean="0"/>
              <a:t> z: http://www.osobnosti.cz/petr-bende.php</a:t>
            </a:r>
          </a:p>
          <a:p>
            <a:pPr>
              <a:buNone/>
            </a:pPr>
            <a:endParaRPr lang="cs-CZ" sz="1700" dirty="0" smtClean="0"/>
          </a:p>
          <a:p>
            <a:pPr>
              <a:buNone/>
            </a:pPr>
            <a:r>
              <a:rPr lang="en-US" sz="1700" dirty="0" smtClean="0"/>
              <a:t>[4]		 </a:t>
            </a:r>
            <a:r>
              <a:rPr lang="en-US" sz="1700" dirty="0" err="1" smtClean="0"/>
              <a:t>Tomáš</a:t>
            </a:r>
            <a:r>
              <a:rPr lang="en-US" sz="1700" dirty="0" smtClean="0"/>
              <a:t> </a:t>
            </a:r>
            <a:r>
              <a:rPr lang="en-US" sz="1700" dirty="0" err="1" smtClean="0"/>
              <a:t>Klus</a:t>
            </a:r>
            <a:r>
              <a:rPr lang="en-US" sz="1700" dirty="0" smtClean="0"/>
              <a:t>: </a:t>
            </a:r>
            <a:r>
              <a:rPr lang="en-US" sz="1700" dirty="0" err="1" smtClean="0"/>
              <a:t>Život</a:t>
            </a:r>
            <a:r>
              <a:rPr lang="en-US" sz="1700" dirty="0" smtClean="0"/>
              <a:t>. In: Wikipedia: the free encyclopedia [online]. 	San Francisco (CA): Wikimedia Foundation, 2008 [cit. 2013-05-12]. 	</a:t>
            </a:r>
            <a:r>
              <a:rPr lang="en-US" sz="1700" dirty="0" err="1" smtClean="0"/>
              <a:t>Dostupné</a:t>
            </a:r>
            <a:r>
              <a:rPr lang="en-US" sz="1700" dirty="0" smtClean="0"/>
              <a:t> z: http://</a:t>
            </a:r>
            <a:r>
              <a:rPr lang="en-US" sz="1700" dirty="0" err="1" smtClean="0"/>
              <a:t>cs.wikipedia.org</a:t>
            </a:r>
            <a:r>
              <a:rPr lang="en-US" sz="1700" dirty="0" smtClean="0"/>
              <a:t>/wiki/</a:t>
            </a:r>
            <a:r>
              <a:rPr lang="en-US" sz="1700" dirty="0" err="1" smtClean="0"/>
              <a:t>Tomáš_Klus</a:t>
            </a:r>
            <a:r>
              <a:rPr lang="en-US" sz="1700" dirty="0" smtClean="0"/>
              <a:t> </a:t>
            </a:r>
            <a:endParaRPr lang="cs-CZ" sz="1700" dirty="0" smtClean="0"/>
          </a:p>
          <a:p>
            <a:pPr>
              <a:buNone/>
            </a:pPr>
            <a:endParaRPr lang="en-US" sz="1700" dirty="0" smtClean="0"/>
          </a:p>
          <a:p>
            <a:pPr>
              <a:buNone/>
            </a:pPr>
            <a:r>
              <a:rPr lang="en-US" sz="1700" dirty="0" smtClean="0"/>
              <a:t>[5]		 HANDREJCH, Jan. Novinky.cz: </a:t>
            </a:r>
            <a:r>
              <a:rPr lang="en-US" sz="1700" dirty="0" err="1" smtClean="0"/>
              <a:t>Tomáš</a:t>
            </a:r>
            <a:r>
              <a:rPr lang="en-US" sz="1700" dirty="0" smtClean="0"/>
              <a:t> </a:t>
            </a:r>
            <a:r>
              <a:rPr lang="en-US" sz="1700" dirty="0" err="1" smtClean="0"/>
              <a:t>Klus</a:t>
            </a:r>
            <a:r>
              <a:rPr lang="en-US" sz="1700" dirty="0" smtClean="0"/>
              <a:t>: </a:t>
            </a:r>
            <a:r>
              <a:rPr lang="en-US" sz="1700" dirty="0" err="1" smtClean="0"/>
              <a:t>Bylo</a:t>
            </a:r>
            <a:r>
              <a:rPr lang="en-US" sz="1700" dirty="0" smtClean="0"/>
              <a:t> by </a:t>
            </a:r>
            <a:r>
              <a:rPr lang="en-US" sz="1700" dirty="0" err="1" smtClean="0"/>
              <a:t>fajn</a:t>
            </a:r>
            <a:r>
              <a:rPr lang="en-US" sz="1700" dirty="0" smtClean="0"/>
              <a:t> </a:t>
            </a:r>
            <a:r>
              <a:rPr lang="en-US" sz="1700" dirty="0" err="1" smtClean="0"/>
              <a:t>konečně</a:t>
            </a:r>
            <a:r>
              <a:rPr lang="en-US" sz="1700" dirty="0" smtClean="0"/>
              <a:t> 	</a:t>
            </a:r>
            <a:r>
              <a:rPr lang="en-US" sz="1700" dirty="0" err="1" smtClean="0"/>
              <a:t>vystřízlivět</a:t>
            </a:r>
            <a:r>
              <a:rPr lang="en-US" sz="1700" dirty="0" smtClean="0"/>
              <a:t> z </a:t>
            </a:r>
            <a:r>
              <a:rPr lang="en-US" sz="1700" dirty="0" err="1" smtClean="0"/>
              <a:t>minulosti</a:t>
            </a:r>
            <a:r>
              <a:rPr lang="en-US" sz="1700" dirty="0" smtClean="0"/>
              <a:t> [online]. 2013 [cit. 2013-05-12]. </a:t>
            </a:r>
            <a:r>
              <a:rPr lang="en-US" sz="1700" dirty="0" err="1" smtClean="0"/>
              <a:t>Dostupné</a:t>
            </a:r>
            <a:r>
              <a:rPr lang="en-US" sz="1700" dirty="0" smtClean="0"/>
              <a:t> z: 	http://www.novinky.cz/zena/styl/296318-tomas-klus-bylo-by-fajn-	konecne-vystrizlivet-z-minulosti.html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1625</TotalTime>
  <Words>135</Words>
  <Application>Microsoft Office PowerPoint</Application>
  <PresentationFormat>Předvádění na obrazovce (4:3)</PresentationFormat>
  <Paragraphs>67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Arkýř</vt:lpstr>
      <vt:lpstr>Název školy:  Základní škola Netvořice Autor:    Mgr. Ludmila Vodehnalová Název:    VY_32_INOVACE_17_ Č. projektu:   OP VK 1.4 Téma:         Česká populární hudbě       po roce 2000</vt:lpstr>
      <vt:lpstr>ANOTACE</vt:lpstr>
      <vt:lpstr>Petr Kolář</vt:lpstr>
      <vt:lpstr>Vojtěch Dyk</vt:lpstr>
      <vt:lpstr>Petr Bende</vt:lpstr>
      <vt:lpstr>       Tomáš Klus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 Základní škola Netvořice Autor:    Mgr. Ludmila Vodehnalová Název:    VY_32_INOVACE_11_ Č. projektu:   OPVK 1.4 Téma:         90. léta v české moderní       populární hudbě</dc:title>
  <dc:creator>klára</dc:creator>
  <cp:lastModifiedBy>klára</cp:lastModifiedBy>
  <cp:revision>72</cp:revision>
  <dcterms:created xsi:type="dcterms:W3CDTF">2013-04-17T17:01:25Z</dcterms:created>
  <dcterms:modified xsi:type="dcterms:W3CDTF">2013-05-29T17:46:08Z</dcterms:modified>
</cp:coreProperties>
</file>