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22" r:id="rId2"/>
    <p:sldId id="323" r:id="rId3"/>
    <p:sldId id="325" r:id="rId4"/>
    <p:sldId id="324" r:id="rId5"/>
    <p:sldId id="32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306" autoAdjust="0"/>
    <p:restoredTop sz="9466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824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CA6C48E-1725-44E0-AB0B-05BB1A73F1D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4D2C2E9-AEE2-434B-AB59-2C1990E32D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K5ACh6iOSI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00232" y="500042"/>
            <a:ext cx="6929486" cy="28575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Název školy:  Základní škola </a:t>
            </a:r>
            <a:r>
              <a:rPr lang="cs-CZ" sz="2200" dirty="0" err="1" smtClean="0"/>
              <a:t>Netvořice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Autor:	   Mgr. Ludmila </a:t>
            </a:r>
            <a:r>
              <a:rPr lang="cs-CZ" sz="2200" dirty="0" err="1" smtClean="0"/>
              <a:t>Vodehnalová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Název:	   VY_32_INOVACE_</a:t>
            </a:r>
            <a:r>
              <a:rPr lang="en-US" sz="2200" dirty="0" smtClean="0"/>
              <a:t>20</a:t>
            </a:r>
            <a:r>
              <a:rPr lang="cs-CZ" sz="2200" dirty="0" smtClean="0"/>
              <a:t>_</a:t>
            </a:r>
            <a:br>
              <a:rPr lang="cs-CZ" sz="2200" dirty="0" smtClean="0"/>
            </a:br>
            <a:r>
              <a:rPr lang="cs-CZ" sz="2200" dirty="0" smtClean="0"/>
              <a:t>Č. projektu:   OP VK 1.4</a:t>
            </a:r>
            <a:br>
              <a:rPr lang="cs-CZ" sz="2200" dirty="0" smtClean="0"/>
            </a:br>
            <a:r>
              <a:rPr lang="cs-CZ" sz="2200" dirty="0" smtClean="0"/>
              <a:t>Téma:	    	   Česká populární hudbě </a:t>
            </a:r>
            <a:br>
              <a:rPr lang="cs-CZ" sz="2200" dirty="0" smtClean="0"/>
            </a:br>
            <a:r>
              <a:rPr lang="cs-CZ" sz="2200" dirty="0" smtClean="0"/>
              <a:t>		   po roce 2000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57422" y="500063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14488"/>
            <a:ext cx="7467600" cy="4759464"/>
          </a:xfrm>
        </p:spPr>
        <p:txBody>
          <a:bodyPr/>
          <a:lstStyle/>
          <a:p>
            <a:r>
              <a:rPr lang="cs-CZ" dirty="0" err="1" smtClean="0"/>
              <a:t>O</a:t>
            </a:r>
            <a:r>
              <a:rPr lang="en-US" dirty="0" err="1" smtClean="0"/>
              <a:t>pakov</a:t>
            </a:r>
            <a:r>
              <a:rPr lang="cs-CZ" dirty="0" err="1" smtClean="0"/>
              <a:t>ání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křížovka, tajenka, opakování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571480"/>
            <a:ext cx="8115328" cy="657227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název českého muzikálu, kde hlavní roli ztvárnil Daniel Hůlka?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název muzikálu, který vypráví příběh Ježíše Krista?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zní název kontroverzní písně od skupiny Lucie?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jmenuje </a:t>
            </a:r>
            <a:r>
              <a:rPr lang="cs-CZ" sz="2000" dirty="0" err="1" smtClean="0"/>
              <a:t>hip</a:t>
            </a:r>
            <a:r>
              <a:rPr lang="cs-CZ" sz="2000" dirty="0" smtClean="0"/>
              <a:t> </a:t>
            </a:r>
            <a:r>
              <a:rPr lang="cs-CZ" sz="2000" dirty="0" err="1" smtClean="0"/>
              <a:t>hopová</a:t>
            </a:r>
            <a:r>
              <a:rPr lang="cs-CZ" sz="2000" dirty="0" smtClean="0"/>
              <a:t> skupina hrající v 90. letech?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název skupiny, která hraje gotický rock a mezi její hit patří: Bosou nohou žárem?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Jaké je jméno punk rockové skupiny, kde je zpěvákem </a:t>
            </a:r>
            <a:r>
              <a:rPr lang="cs-CZ" sz="2000" dirty="0" err="1" smtClean="0"/>
              <a:t>Lou</a:t>
            </a:r>
            <a:r>
              <a:rPr lang="cs-CZ" sz="2000" dirty="0" smtClean="0"/>
              <a:t> </a:t>
            </a:r>
            <a:r>
              <a:rPr lang="cs-CZ" sz="2000" dirty="0" err="1" smtClean="0"/>
              <a:t>Fanánek</a:t>
            </a:r>
            <a:r>
              <a:rPr lang="cs-CZ" sz="2000" dirty="0" smtClean="0"/>
              <a:t> </a:t>
            </a:r>
            <a:r>
              <a:rPr lang="cs-CZ" sz="2000" dirty="0" err="1" smtClean="0"/>
              <a:t>Hagen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je název </a:t>
            </a:r>
            <a:r>
              <a:rPr lang="cs-CZ" sz="2000" dirty="0" err="1" smtClean="0"/>
              <a:t>big</a:t>
            </a:r>
            <a:r>
              <a:rPr lang="cs-CZ" sz="2000" dirty="0" smtClean="0"/>
              <a:t> beatové skupiny, ve které zpívá </a:t>
            </a:r>
            <a:r>
              <a:rPr lang="cs-CZ" sz="2000" dirty="0" err="1" smtClean="0"/>
              <a:t>Bohouš</a:t>
            </a:r>
            <a:r>
              <a:rPr lang="cs-CZ" sz="2000" dirty="0" smtClean="0"/>
              <a:t> Josef?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zní název muzikálu, ve kterém hrál např. Karel Černoch nebo Lucie Bílá a byl napsán na předlohu knihy od </a:t>
            </a:r>
            <a:r>
              <a:rPr lang="cs-CZ" sz="2000" dirty="0" err="1" smtClean="0"/>
              <a:t>Victora</a:t>
            </a:r>
            <a:r>
              <a:rPr lang="cs-CZ" sz="2000" dirty="0" smtClean="0"/>
              <a:t> Huga?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Jaký název má česká rocková kapela mezi jejíž hity patří např.: Šrouby do hlavy, Sen, Medvídek?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se nazývala skinheadská skupina, kde zpíval i Daniel Landa?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Jak zní jméno autora úspěšného muzikálu </a:t>
            </a:r>
            <a:r>
              <a:rPr lang="cs-CZ" sz="2000" dirty="0" err="1" smtClean="0"/>
              <a:t>Dracula</a:t>
            </a:r>
            <a:r>
              <a:rPr lang="cs-CZ" sz="2000" dirty="0" smtClean="0"/>
              <a:t>? Iniciály jsou K.S.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3108" y="214290"/>
            <a:ext cx="47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KŘÍŽOVKA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357166"/>
            <a:ext cx="7467600" cy="3682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Křížovka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500430" y="1214422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929058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14942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786314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57686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643570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72198" y="121442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86314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357686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29058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43174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071802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00430" y="1714488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14942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43570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72198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00826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929454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358082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786710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215338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928662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357290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785918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214546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00034" y="171448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357686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929058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500430" y="2214554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214942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786314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214546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643174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071802" y="221455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643174" y="271462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071802" y="271462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500430" y="2714620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357686" y="271462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929058" y="271462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643174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214546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929058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500430" y="3214686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071802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500430" y="5214950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53" name="Obdélník 52"/>
          <p:cNvSpPr/>
          <p:nvPr/>
        </p:nvSpPr>
        <p:spPr>
          <a:xfrm>
            <a:off x="3071802" y="571501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500430" y="4714884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500430" y="4214818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071802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071802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929058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643570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5214942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4786314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357686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2214546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2643174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5214942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86314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357686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500430" y="3714752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85918" y="371475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3929058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5214942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786314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357686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5643570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6072198" y="4714884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643174" y="521495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929058" y="521495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071802" y="521495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2214546" y="5214950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929058" y="571501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bdélník 84"/>
          <p:cNvSpPr/>
          <p:nvPr/>
        </p:nvSpPr>
        <p:spPr>
          <a:xfrm>
            <a:off x="2643174" y="571501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500430" y="5715016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357686" y="571501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500430" y="6215082"/>
            <a:ext cx="428628" cy="500066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2214546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2643174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1785918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929058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357686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4786314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214942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643570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6072198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6500826" y="6215082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1357290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bdélník 99"/>
          <p:cNvSpPr/>
          <p:nvPr/>
        </p:nvSpPr>
        <p:spPr>
          <a:xfrm>
            <a:off x="5214942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786314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357686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bdélník 102"/>
          <p:cNvSpPr/>
          <p:nvPr/>
        </p:nvSpPr>
        <p:spPr>
          <a:xfrm>
            <a:off x="3929058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2214546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bdélník 104"/>
          <p:cNvSpPr/>
          <p:nvPr/>
        </p:nvSpPr>
        <p:spPr>
          <a:xfrm>
            <a:off x="2643174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3071802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1785918" y="4214818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TextovéPole 109"/>
          <p:cNvSpPr txBox="1"/>
          <p:nvPr/>
        </p:nvSpPr>
        <p:spPr>
          <a:xfrm flipH="1">
            <a:off x="3143239" y="1214422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11" name="TextovéPole 110"/>
          <p:cNvSpPr txBox="1"/>
          <p:nvPr/>
        </p:nvSpPr>
        <p:spPr>
          <a:xfrm flipH="1">
            <a:off x="142844" y="1785926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12" name="TextovéPole 111"/>
          <p:cNvSpPr txBox="1"/>
          <p:nvPr/>
        </p:nvSpPr>
        <p:spPr>
          <a:xfrm flipH="1">
            <a:off x="1000100" y="4286256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113" name="TextovéPole 112"/>
          <p:cNvSpPr txBox="1"/>
          <p:nvPr/>
        </p:nvSpPr>
        <p:spPr>
          <a:xfrm flipH="1">
            <a:off x="1428728" y="3786190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4" name="TextovéPole 113"/>
          <p:cNvSpPr txBox="1"/>
          <p:nvPr/>
        </p:nvSpPr>
        <p:spPr>
          <a:xfrm flipH="1">
            <a:off x="1857356" y="3286124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15" name="TextovéPole 114"/>
          <p:cNvSpPr txBox="1"/>
          <p:nvPr/>
        </p:nvSpPr>
        <p:spPr>
          <a:xfrm flipH="1">
            <a:off x="2285984" y="2786058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sp>
        <p:nvSpPr>
          <p:cNvPr id="116" name="TextovéPole 115"/>
          <p:cNvSpPr txBox="1"/>
          <p:nvPr/>
        </p:nvSpPr>
        <p:spPr>
          <a:xfrm flipH="1">
            <a:off x="1857356" y="2285992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117" name="TextovéPole 116"/>
          <p:cNvSpPr txBox="1"/>
          <p:nvPr/>
        </p:nvSpPr>
        <p:spPr>
          <a:xfrm flipH="1">
            <a:off x="3143240" y="4786322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118" name="TextovéPole 117"/>
          <p:cNvSpPr txBox="1"/>
          <p:nvPr/>
        </p:nvSpPr>
        <p:spPr>
          <a:xfrm flipH="1">
            <a:off x="2214546" y="5786454"/>
            <a:ext cx="571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119" name="TextovéPole 118"/>
          <p:cNvSpPr txBox="1"/>
          <p:nvPr/>
        </p:nvSpPr>
        <p:spPr>
          <a:xfrm flipH="1">
            <a:off x="1857356" y="5286388"/>
            <a:ext cx="386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120" name="TextovéPole 119"/>
          <p:cNvSpPr txBox="1"/>
          <p:nvPr/>
        </p:nvSpPr>
        <p:spPr>
          <a:xfrm flipH="1">
            <a:off x="1285852" y="6286520"/>
            <a:ext cx="601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11.</a:t>
            </a:r>
            <a:endParaRPr lang="cs-CZ" b="1" dirty="0"/>
          </a:p>
        </p:txBody>
      </p:sp>
      <p:sp>
        <p:nvSpPr>
          <p:cNvPr id="121" name="Obdélník 120"/>
          <p:cNvSpPr/>
          <p:nvPr/>
        </p:nvSpPr>
        <p:spPr>
          <a:xfrm>
            <a:off x="6072198" y="3214686"/>
            <a:ext cx="42862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TextovéPole 122"/>
          <p:cNvSpPr txBox="1"/>
          <p:nvPr/>
        </p:nvSpPr>
        <p:spPr>
          <a:xfrm>
            <a:off x="285720" y="571480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Tajenka: </a:t>
            </a:r>
            <a:r>
              <a:rPr lang="cs-CZ" dirty="0" smtClean="0"/>
              <a:t>současná  </a:t>
            </a:r>
          </a:p>
          <a:p>
            <a:r>
              <a:rPr lang="cs-CZ" dirty="0" smtClean="0"/>
              <a:t>                 hudební skupina</a:t>
            </a:r>
            <a:endParaRPr lang="cs-CZ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6858016" y="3429000"/>
            <a:ext cx="18573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Hudební ukázka: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youtube.com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watch</a:t>
            </a:r>
            <a:r>
              <a:rPr lang="cs-CZ" sz="1200" dirty="0" smtClean="0">
                <a:hlinkClick r:id="rId2"/>
              </a:rPr>
              <a:t>?v=uK5ACh6iOSI</a:t>
            </a:r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cs-CZ" b="1" dirty="0" smtClean="0"/>
              <a:t>         Opakování</a:t>
            </a:r>
            <a:endParaRPr lang="cs-CZ" b="1" dirty="0"/>
          </a:p>
        </p:txBody>
      </p:sp>
      <p:pic>
        <p:nvPicPr>
          <p:cNvPr id="1026" name="Picture 2" descr="C:\Users\notebook\AppData\Local\Microsoft\Windows\Temporary Internet Files\Content.IE5\5WV9C7EK\MC900357167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2571744"/>
            <a:ext cx="2711578" cy="3143272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 rot="510216">
            <a:off x="2113938" y="1635640"/>
            <a:ext cx="2928958" cy="1755656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2000240"/>
            <a:ext cx="257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Řekni mi, kdo je tvůj oblíbený český zpěvák a proč?</a:t>
            </a:r>
            <a:endParaRPr lang="cs-CZ" b="1" dirty="0"/>
          </a:p>
        </p:txBody>
      </p:sp>
      <p:pic>
        <p:nvPicPr>
          <p:cNvPr id="1029" name="Picture 5" descr="C:\Users\notebook\AppData\Local\Microsoft\Windows\Temporary Internet Files\Content.IE5\FKMWQXAT\MC9002810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3714752"/>
            <a:ext cx="1326333" cy="2974063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 rot="18779051">
            <a:off x="5567057" y="1847396"/>
            <a:ext cx="2318914" cy="1801705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2071678"/>
            <a:ext cx="2214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A nějakou   </a:t>
            </a:r>
          </a:p>
          <a:p>
            <a:r>
              <a:rPr lang="cs-CZ" b="1" dirty="0" smtClean="0"/>
              <a:t>   českou zpěvačku máš</a:t>
            </a:r>
          </a:p>
          <a:p>
            <a:r>
              <a:rPr lang="cs-CZ" b="1" dirty="0" smtClean="0"/>
              <a:t>taky v oblibě? </a:t>
            </a:r>
            <a:br>
              <a:rPr lang="cs-CZ" b="1" dirty="0" smtClean="0"/>
            </a:br>
            <a:r>
              <a:rPr lang="cs-CZ" b="1" dirty="0" smtClean="0"/>
              <a:t>    A kterou?</a:t>
            </a:r>
            <a:endParaRPr lang="cs-CZ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1625</TotalTime>
  <Words>279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 Základní škola Netvořice Autor:    Mgr. Ludmila Vodehnalová Název:    VY_32_INOVACE_20_ Č. projektu:   OP VK 1.4 Téma:         Česká populární hudbě       po roce 2000</vt:lpstr>
      <vt:lpstr>ANOTACE</vt:lpstr>
      <vt:lpstr>Snímek 3</vt:lpstr>
      <vt:lpstr>Křížovka</vt:lpstr>
      <vt:lpstr>         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Netvořice Autor:    Mgr. Ludmila Vodehnalová Název:    VY_32_INOVACE_11_ Č. projektu:   OPVK 1.4 Téma:         90. léta v české moderní       populární hudbě</dc:title>
  <dc:creator>klára</dc:creator>
  <cp:lastModifiedBy>klára</cp:lastModifiedBy>
  <cp:revision>73</cp:revision>
  <dcterms:created xsi:type="dcterms:W3CDTF">2013-04-17T17:01:25Z</dcterms:created>
  <dcterms:modified xsi:type="dcterms:W3CDTF">2013-05-29T17:48:52Z</dcterms:modified>
</cp:coreProperties>
</file>