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B9290CA-B20C-43FB-93A0-1D16FDC1CBF8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BD74070-BA98-4163-BE3F-3AC7AE264D2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8064896" cy="1760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14908" y="2996952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smtClean="0"/>
              <a:t>Lucie Strejcová</a:t>
            </a:r>
          </a:p>
          <a:p>
            <a:r>
              <a:rPr lang="cs-CZ" sz="2800" smtClean="0"/>
              <a:t>Název</a:t>
            </a:r>
            <a:r>
              <a:rPr lang="cs-CZ" sz="2800" dirty="0" smtClean="0"/>
              <a:t>: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VY_32_INOVACE_13_II_Domino číslovky</a:t>
            </a:r>
          </a:p>
          <a:p>
            <a:r>
              <a:rPr lang="cs-CZ" sz="2800" dirty="0" smtClean="0"/>
              <a:t>Téma: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929258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/>
              <a:t>Vybarvi stejnou barvou části dominových kostek, které k sobě patří.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268760"/>
            <a:ext cx="2602632" cy="1186152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základní žlutě</a:t>
            </a:r>
          </a:p>
          <a:p>
            <a:r>
              <a:rPr lang="cs-CZ" sz="1600" dirty="0" smtClean="0"/>
              <a:t>řadové červeně</a:t>
            </a:r>
          </a:p>
          <a:p>
            <a:r>
              <a:rPr lang="cs-CZ" sz="1600" dirty="0" smtClean="0"/>
              <a:t>druhové zeleně</a:t>
            </a:r>
          </a:p>
          <a:p>
            <a:r>
              <a:rPr lang="cs-CZ" sz="1600" dirty="0" smtClean="0"/>
              <a:t>násobné modře</a:t>
            </a:r>
            <a:endParaRPr lang="cs-CZ" sz="16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563888" y="1397000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</a:p>
                    <a:p>
                      <a:r>
                        <a:rPr lang="cs-CZ" dirty="0" smtClean="0"/>
                        <a:t>neurčitá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šestery</a:t>
                      </a:r>
                    </a:p>
                    <a:p>
                      <a:r>
                        <a:rPr lang="cs-CZ" dirty="0" smtClean="0"/>
                        <a:t>              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67544" y="2924944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násobná</a:t>
                      </a:r>
                    </a:p>
                    <a:p>
                      <a:r>
                        <a:rPr lang="cs-CZ" dirty="0" smtClean="0"/>
                        <a:t>neurčitá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miliarda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563888" y="3429000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několi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kátý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druhová </a:t>
                      </a:r>
                    </a:p>
                    <a:p>
                      <a:r>
                        <a:rPr lang="cs-CZ" dirty="0" smtClean="0"/>
                        <a:t>neurčitá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4860032" y="4725144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druhová </a:t>
                      </a:r>
                    </a:p>
                    <a:p>
                      <a:r>
                        <a:rPr lang="cs-CZ" dirty="0" smtClean="0"/>
                        <a:t>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mnoho-násobně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827584" y="4869160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sedmý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řadová</a:t>
                      </a:r>
                    </a:p>
                    <a:p>
                      <a:r>
                        <a:rPr lang="cs-CZ" dirty="0" smtClean="0"/>
                        <a:t>neurčitá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6300192" y="2708920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mnoho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řadová</a:t>
                      </a:r>
                    </a:p>
                    <a:p>
                      <a:r>
                        <a:rPr lang="cs-CZ" dirty="0" smtClean="0"/>
                        <a:t>určitá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6012160" y="5733256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</a:p>
                    <a:p>
                      <a:r>
                        <a:rPr lang="cs-CZ" dirty="0" smtClean="0"/>
                        <a:t>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několi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kero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6409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Složte domino do připraveného obrazce</a:t>
            </a:r>
            <a:endParaRPr lang="cs-CZ" sz="28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563888" y="5877272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1360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993300"/>
                          </a:solidFill>
                        </a:rPr>
                        <a:t>základní</a:t>
                      </a:r>
                    </a:p>
                    <a:p>
                      <a:r>
                        <a:rPr lang="cs-CZ" dirty="0" smtClean="0">
                          <a:solidFill>
                            <a:srgbClr val="993300"/>
                          </a:solidFill>
                        </a:rPr>
                        <a:t>neurčitá</a:t>
                      </a:r>
                      <a:endParaRPr lang="cs-CZ" dirty="0">
                        <a:solidFill>
                          <a:srgbClr val="9933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šestery</a:t>
                      </a:r>
                    </a:p>
                    <a:p>
                      <a:r>
                        <a:rPr lang="cs-CZ" dirty="0" smtClean="0"/>
                        <a:t>              1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55576" y="5949280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několi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kátý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druhová </a:t>
                      </a:r>
                    </a:p>
                    <a:p>
                      <a:r>
                        <a:rPr lang="cs-CZ" dirty="0" smtClean="0"/>
                        <a:t>neurčitá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971600" y="1124744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1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971600" y="4725144"/>
          <a:ext cx="244827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</a:tblGrid>
              <a:tr h="6400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3419872" y="1124744"/>
          <a:ext cx="1224136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3419872" y="2420888"/>
          <a:ext cx="1224136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3419872" y="3717032"/>
          <a:ext cx="1224136" cy="16561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6480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741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4932040" y="980728"/>
          <a:ext cx="1224136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druhová </a:t>
                      </a:r>
                    </a:p>
                    <a:p>
                      <a:r>
                        <a:rPr lang="cs-CZ" sz="1600" dirty="0" smtClean="0"/>
                        <a:t>určitá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mnoho-násobně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5004048" y="4149080"/>
          <a:ext cx="1224136" cy="143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násobná</a:t>
                      </a:r>
                    </a:p>
                    <a:p>
                      <a:r>
                        <a:rPr lang="cs-CZ" sz="1400" dirty="0" smtClean="0"/>
                        <a:t>neurčitá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48764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993300"/>
                          </a:solidFill>
                        </a:rPr>
                        <a:t>miliarda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6084168" y="2564904"/>
          <a:ext cx="1224136" cy="143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141744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993300"/>
                          </a:solidFill>
                        </a:rPr>
                        <a:t>mnoho</a:t>
                      </a:r>
                    </a:p>
                    <a:p>
                      <a:endParaRPr lang="cs-CZ" sz="1600" dirty="0" smtClean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řadová určitá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7524328" y="1052736"/>
          <a:ext cx="1224136" cy="1584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993300"/>
                          </a:solidFill>
                        </a:rPr>
                        <a:t>základní určitá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8764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tx1"/>
                          </a:solidFill>
                        </a:rPr>
                        <a:t>Několikero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6876256" y="4725144"/>
          <a:ext cx="1224136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14174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Sedmý</a:t>
                      </a:r>
                    </a:p>
                    <a:p>
                      <a:endParaRPr lang="cs-CZ" sz="1600" dirty="0" smtClean="0"/>
                    </a:p>
                    <a:p>
                      <a:endParaRPr lang="cs-CZ" sz="1600" dirty="0" smtClean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</a:rPr>
                        <a:t>řadová neurčitá</a:t>
                      </a:r>
                    </a:p>
                    <a:p>
                      <a:endParaRPr lang="cs-CZ" sz="1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971600" y="3140968"/>
          <a:ext cx="1224136" cy="15790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7200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6646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971600" y="1772816"/>
          <a:ext cx="1224136" cy="1344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</a:tblGrid>
              <a:tr h="3600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noFill/>
                  </a:tcPr>
                </a:tc>
              </a:tr>
              <a:tr h="7046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Kterou číslovku obrazec připomíná?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 </a:t>
            </a:r>
          </a:p>
          <a:p>
            <a:r>
              <a:rPr lang="cs-CZ" dirty="0" smtClean="0"/>
              <a:t> Urči její druh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Základní určitá</a:t>
            </a:r>
          </a:p>
          <a:p>
            <a:r>
              <a:rPr lang="cs-CZ" dirty="0" smtClean="0"/>
              <a:t>Který druh číslovky chybí?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Násobná určitá</a:t>
            </a:r>
          </a:p>
          <a:p>
            <a:r>
              <a:rPr lang="cs-CZ" dirty="0" smtClean="0"/>
              <a:t>Dej příklad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stokrát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81</TotalTime>
  <Words>100</Words>
  <Application>Microsoft Office PowerPoint</Application>
  <PresentationFormat>Předvádění na obrazovce (4:3)</PresentationFormat>
  <Paragraphs>62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Talent</vt:lpstr>
      <vt:lpstr>Prezentace aplikace PowerPoint</vt:lpstr>
      <vt:lpstr>Vybarvi stejnou barvou části dominových kostek, které k sobě patří. </vt:lpstr>
      <vt:lpstr>Složte domino do připraveného obrazce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Lucka</dc:creator>
  <cp:lastModifiedBy>Heli</cp:lastModifiedBy>
  <cp:revision>10</cp:revision>
  <dcterms:created xsi:type="dcterms:W3CDTF">2011-05-04T19:12:49Z</dcterms:created>
  <dcterms:modified xsi:type="dcterms:W3CDTF">2011-09-11T17:39:13Z</dcterms:modified>
</cp:coreProperties>
</file>