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9" r:id="rId4"/>
    <p:sldId id="258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7C805-14C9-427B-8549-C1B5C53DD0E3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BE6FA-9BBD-4BB2-A5A3-43F448FF7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173" name="Rectangle 5"/>
          <p:cNvSpPr>
            <a:spLocks noChangeArrowheads="1"/>
          </p:cNvSpPr>
          <p:nvPr/>
        </p:nvSpPr>
        <p:spPr bwMode="auto">
          <a:xfrm>
            <a:off x="457200" y="274638"/>
            <a:ext cx="8291513" cy="200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spcBef>
                <a:spcPct val="0"/>
              </a:spcBef>
            </a:pPr>
            <a:r>
              <a:rPr lang="cs-CZ" sz="6000" b="1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ZEMĚPIS </a:t>
            </a:r>
            <a:br>
              <a:rPr lang="cs-CZ" sz="6000" b="1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SVĚTA</a:t>
            </a:r>
            <a:endParaRPr lang="cs-CZ" sz="6000" b="1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3175" name="Picture 7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95513" y="3429000"/>
            <a:ext cx="5472112" cy="752475"/>
          </a:xfrm>
          <a:noFill/>
          <a:ln/>
        </p:spPr>
      </p:pic>
      <p:sp>
        <p:nvSpPr>
          <p:cNvPr id="263176" name="Rectangle 8"/>
          <p:cNvSpPr>
            <a:spLocks noChangeArrowheads="1"/>
          </p:cNvSpPr>
          <p:nvPr/>
        </p:nvSpPr>
        <p:spPr bwMode="auto">
          <a:xfrm>
            <a:off x="2483768" y="5229200"/>
            <a:ext cx="385733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>
              <a:spcBef>
                <a:spcPct val="0"/>
              </a:spcBef>
            </a:pPr>
            <a:r>
              <a:rPr lang="cs-CZ" sz="1800" dirty="0" smtClean="0"/>
              <a:t>VY_32_INOVACE_06_01_zeměpis </a:t>
            </a:r>
            <a:r>
              <a:rPr lang="cs-CZ" sz="1800" dirty="0" smtClean="0"/>
              <a:t>světa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gradFill rotWithShape="1">
            <a:gsLst>
              <a:gs pos="0">
                <a:srgbClr val="33CCFF"/>
              </a:gs>
              <a:gs pos="100000">
                <a:srgbClr val="FFFFFF"/>
              </a:gs>
            </a:gsLst>
            <a:lin ang="5400000" scaled="1"/>
          </a:gradFill>
        </p:spPr>
        <p:txBody>
          <a:bodyPr/>
          <a:lstStyle/>
          <a:p>
            <a:r>
              <a:rPr lang="cs-CZ" sz="3200" b="1" dirty="0" smtClean="0"/>
              <a:t>HLAVNÍ MĚSTA</a:t>
            </a:r>
            <a:endParaRPr lang="cs-CZ" sz="3200" b="1" dirty="0"/>
          </a:p>
        </p:txBody>
      </p:sp>
      <p:sp>
        <p:nvSpPr>
          <p:cNvPr id="245763" name="Rectangle 3"/>
          <p:cNvSpPr>
            <a:spLocks noChangeArrowheads="1"/>
          </p:cNvSpPr>
          <p:nvPr/>
        </p:nvSpPr>
        <p:spPr bwMode="auto">
          <a:xfrm>
            <a:off x="0" y="1628775"/>
            <a:ext cx="2916238" cy="25193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Česká </a:t>
            </a:r>
          </a:p>
          <a:p>
            <a:pPr algn="ctr">
              <a:spcBef>
                <a:spcPct val="0"/>
              </a:spcBef>
            </a:pPr>
            <a:r>
              <a:rPr lang="cs-CZ" sz="4800" dirty="0" smtClean="0"/>
              <a:t>republika</a:t>
            </a:r>
            <a:endParaRPr lang="cs-CZ" sz="4800" dirty="0"/>
          </a:p>
        </p:txBody>
      </p:sp>
      <p:sp>
        <p:nvSpPr>
          <p:cNvPr id="245764" name="Rectangle 4"/>
          <p:cNvSpPr>
            <a:spLocks noChangeArrowheads="1"/>
          </p:cNvSpPr>
          <p:nvPr/>
        </p:nvSpPr>
        <p:spPr bwMode="auto">
          <a:xfrm>
            <a:off x="3203575" y="1628775"/>
            <a:ext cx="2879725" cy="25193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Polsko </a:t>
            </a:r>
            <a:endParaRPr lang="cs-CZ" sz="4800" dirty="0"/>
          </a:p>
        </p:txBody>
      </p:sp>
      <p:sp>
        <p:nvSpPr>
          <p:cNvPr id="245765" name="Rectangle 5"/>
          <p:cNvSpPr>
            <a:spLocks noChangeArrowheads="1"/>
          </p:cNvSpPr>
          <p:nvPr/>
        </p:nvSpPr>
        <p:spPr bwMode="auto">
          <a:xfrm>
            <a:off x="6191250" y="1628775"/>
            <a:ext cx="2952750" cy="244951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Rakousko </a:t>
            </a:r>
            <a:endParaRPr lang="cs-CZ" sz="4800" dirty="0"/>
          </a:p>
        </p:txBody>
      </p:sp>
      <p:sp>
        <p:nvSpPr>
          <p:cNvPr id="245766" name="Rectangle 6"/>
          <p:cNvSpPr>
            <a:spLocks noChangeArrowheads="1"/>
          </p:cNvSpPr>
          <p:nvPr/>
        </p:nvSpPr>
        <p:spPr bwMode="auto">
          <a:xfrm>
            <a:off x="468313" y="5661025"/>
            <a:ext cx="3024187" cy="9366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000" dirty="0" smtClean="0"/>
              <a:t>VARŠAVA</a:t>
            </a:r>
          </a:p>
        </p:txBody>
      </p:sp>
      <p:sp>
        <p:nvSpPr>
          <p:cNvPr id="245767" name="Rectangle 7"/>
          <p:cNvSpPr>
            <a:spLocks noChangeArrowheads="1"/>
          </p:cNvSpPr>
          <p:nvPr/>
        </p:nvSpPr>
        <p:spPr bwMode="auto">
          <a:xfrm>
            <a:off x="2987675" y="4437063"/>
            <a:ext cx="3024188" cy="9366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VÍDEŇ</a:t>
            </a:r>
            <a:endParaRPr lang="cs-CZ" sz="4800" dirty="0"/>
          </a:p>
        </p:txBody>
      </p:sp>
      <p:sp>
        <p:nvSpPr>
          <p:cNvPr id="245768" name="Rectangle 8"/>
          <p:cNvSpPr>
            <a:spLocks noChangeArrowheads="1"/>
          </p:cNvSpPr>
          <p:nvPr/>
        </p:nvSpPr>
        <p:spPr bwMode="auto">
          <a:xfrm>
            <a:off x="5580063" y="5589588"/>
            <a:ext cx="3024187" cy="9366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PRAHA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5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45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5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66FF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CC00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3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3" grpId="0" animBg="1"/>
      <p:bldP spid="245764" grpId="0" animBg="1"/>
      <p:bldP spid="245765" grpId="0" animBg="1"/>
      <p:bldP spid="245766" grpId="0" animBg="1"/>
      <p:bldP spid="245767" grpId="0" animBg="1"/>
      <p:bldP spid="245768" grpId="0" animBg="1"/>
      <p:bldP spid="245768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95288" y="188913"/>
            <a:ext cx="8229600" cy="1143000"/>
          </a:xfrm>
          <a:gradFill rotWithShape="1">
            <a:gsLst>
              <a:gs pos="0">
                <a:srgbClr val="FFFF99"/>
              </a:gs>
              <a:gs pos="100000">
                <a:srgbClr val="FF0000"/>
              </a:gs>
            </a:gsLst>
            <a:lin ang="5400000" scaled="1"/>
          </a:gradFill>
          <a:ln/>
        </p:spPr>
        <p:txBody>
          <a:bodyPr/>
          <a:lstStyle/>
          <a:p>
            <a:r>
              <a:rPr lang="cs-CZ" sz="2800" b="1" dirty="0" smtClean="0"/>
              <a:t>HLAVNÍ MĚSTA</a:t>
            </a:r>
            <a:endParaRPr lang="cs-CZ" sz="2800" b="1" u="sng" dirty="0"/>
          </a:p>
        </p:txBody>
      </p:sp>
      <p:sp>
        <p:nvSpPr>
          <p:cNvPr id="247811" name="Rectangle 3"/>
          <p:cNvSpPr>
            <a:spLocks noChangeArrowheads="1"/>
          </p:cNvSpPr>
          <p:nvPr/>
        </p:nvSpPr>
        <p:spPr bwMode="auto">
          <a:xfrm>
            <a:off x="250825" y="1341438"/>
            <a:ext cx="3313113" cy="2592387"/>
          </a:xfrm>
          <a:prstGeom prst="rect">
            <a:avLst/>
          </a:prstGeom>
          <a:solidFill>
            <a:srgbClr val="FFFF99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Japonsko</a:t>
            </a:r>
            <a:endParaRPr lang="cs-CZ" sz="4800" dirty="0"/>
          </a:p>
        </p:txBody>
      </p:sp>
      <p:sp>
        <p:nvSpPr>
          <p:cNvPr id="247812" name="Rectangle 4"/>
          <p:cNvSpPr>
            <a:spLocks noChangeArrowheads="1"/>
          </p:cNvSpPr>
          <p:nvPr/>
        </p:nvSpPr>
        <p:spPr bwMode="auto">
          <a:xfrm>
            <a:off x="3276600" y="4076700"/>
            <a:ext cx="2736850" cy="2519363"/>
          </a:xfrm>
          <a:prstGeom prst="rect">
            <a:avLst/>
          </a:prstGeom>
          <a:solidFill>
            <a:srgbClr val="99FF99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</a:pPr>
            <a:r>
              <a:rPr lang="cs-CZ" sz="4800" dirty="0" smtClean="0"/>
              <a:t>Turecko</a:t>
            </a:r>
            <a:endParaRPr lang="cs-CZ" sz="4800" dirty="0"/>
          </a:p>
        </p:txBody>
      </p:sp>
      <p:sp>
        <p:nvSpPr>
          <p:cNvPr id="247813" name="Rectangle 5"/>
          <p:cNvSpPr>
            <a:spLocks noChangeArrowheads="1"/>
          </p:cNvSpPr>
          <p:nvPr/>
        </p:nvSpPr>
        <p:spPr bwMode="auto">
          <a:xfrm>
            <a:off x="6227763" y="2565400"/>
            <a:ext cx="2736850" cy="2519363"/>
          </a:xfrm>
          <a:prstGeom prst="rect">
            <a:avLst/>
          </a:prstGeom>
          <a:solidFill>
            <a:srgbClr val="66FFFF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</a:pPr>
            <a:r>
              <a:rPr lang="cs-CZ" sz="4800" dirty="0" smtClean="0"/>
              <a:t>Španělsko</a:t>
            </a:r>
            <a:endParaRPr lang="cs-CZ" sz="4800" dirty="0"/>
          </a:p>
        </p:txBody>
      </p:sp>
      <p:sp>
        <p:nvSpPr>
          <p:cNvPr id="247814" name="Rectangle 6"/>
          <p:cNvSpPr>
            <a:spLocks noChangeArrowheads="1"/>
          </p:cNvSpPr>
          <p:nvPr/>
        </p:nvSpPr>
        <p:spPr bwMode="auto">
          <a:xfrm>
            <a:off x="4572000" y="1412875"/>
            <a:ext cx="3024188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TOKIO</a:t>
            </a:r>
            <a:endParaRPr lang="cs-CZ" sz="4800" dirty="0"/>
          </a:p>
        </p:txBody>
      </p:sp>
      <p:sp>
        <p:nvSpPr>
          <p:cNvPr id="247815" name="Rectangle 7"/>
          <p:cNvSpPr>
            <a:spLocks noChangeArrowheads="1"/>
          </p:cNvSpPr>
          <p:nvPr/>
        </p:nvSpPr>
        <p:spPr bwMode="auto">
          <a:xfrm>
            <a:off x="6119813" y="5445125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MADRID</a:t>
            </a:r>
            <a:endParaRPr lang="cs-CZ" sz="4800" dirty="0"/>
          </a:p>
        </p:txBody>
      </p:sp>
      <p:sp>
        <p:nvSpPr>
          <p:cNvPr id="247816" name="Rectangle 8"/>
          <p:cNvSpPr>
            <a:spLocks noChangeArrowheads="1"/>
          </p:cNvSpPr>
          <p:nvPr/>
        </p:nvSpPr>
        <p:spPr bwMode="auto">
          <a:xfrm>
            <a:off x="179388" y="5734050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ISTANBUL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7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7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7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99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FF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33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7810" grpId="0" animBg="1"/>
      <p:bldP spid="247811" grpId="0" animBg="1"/>
      <p:bldP spid="247812" grpId="0" animBg="1"/>
      <p:bldP spid="247813" grpId="0" animBg="1"/>
      <p:bldP spid="247814" grpId="0" animBg="1"/>
      <p:bldP spid="247815" grpId="0" animBg="1"/>
      <p:bldP spid="2478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ChangeArrowheads="1"/>
          </p:cNvSpPr>
          <p:nvPr/>
        </p:nvSpPr>
        <p:spPr bwMode="auto">
          <a:xfrm>
            <a:off x="5940425" y="1628775"/>
            <a:ext cx="2879725" cy="216058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2800" b="1" dirty="0" smtClean="0"/>
              <a:t>Spojené království</a:t>
            </a:r>
          </a:p>
          <a:p>
            <a:pPr algn="ctr">
              <a:spcBef>
                <a:spcPct val="0"/>
              </a:spcBef>
            </a:pPr>
            <a:r>
              <a:rPr lang="cs-CZ" sz="2800" b="1" dirty="0" smtClean="0"/>
              <a:t>Velké Británie</a:t>
            </a:r>
          </a:p>
          <a:p>
            <a:pPr algn="ctr">
              <a:spcBef>
                <a:spcPct val="0"/>
              </a:spcBef>
            </a:pPr>
            <a:r>
              <a:rPr lang="cs-CZ" sz="2800" b="1" dirty="0" smtClean="0"/>
              <a:t>a Severního Irska</a:t>
            </a:r>
            <a:endParaRPr lang="cs-CZ" sz="2800" b="1" dirty="0"/>
          </a:p>
        </p:txBody>
      </p:sp>
      <p:sp>
        <p:nvSpPr>
          <p:cNvPr id="246787" name="Rectangle 3"/>
          <p:cNvSpPr>
            <a:spLocks noChangeArrowheads="1"/>
          </p:cNvSpPr>
          <p:nvPr/>
        </p:nvSpPr>
        <p:spPr bwMode="auto">
          <a:xfrm>
            <a:off x="3419475" y="4005263"/>
            <a:ext cx="3240088" cy="23050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Itálie </a:t>
            </a:r>
            <a:endParaRPr lang="cs-CZ" sz="4800" dirty="0"/>
          </a:p>
        </p:txBody>
      </p:sp>
      <p:sp>
        <p:nvSpPr>
          <p:cNvPr id="246788" name="Rectangle 4"/>
          <p:cNvSpPr>
            <a:spLocks noChangeArrowheads="1"/>
          </p:cNvSpPr>
          <p:nvPr/>
        </p:nvSpPr>
        <p:spPr bwMode="auto">
          <a:xfrm>
            <a:off x="179388" y="1916113"/>
            <a:ext cx="2952750" cy="2449512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Francie </a:t>
            </a:r>
            <a:endParaRPr lang="cs-CZ" sz="4800" dirty="0"/>
          </a:p>
        </p:txBody>
      </p:sp>
      <p:sp>
        <p:nvSpPr>
          <p:cNvPr id="246789" name="Rectangle 5"/>
          <p:cNvSpPr>
            <a:spLocks noChangeArrowheads="1"/>
          </p:cNvSpPr>
          <p:nvPr/>
        </p:nvSpPr>
        <p:spPr bwMode="auto">
          <a:xfrm>
            <a:off x="6877050" y="4221163"/>
            <a:ext cx="2016125" cy="11525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</a:pPr>
            <a:r>
              <a:rPr lang="cs-CZ" sz="4800" dirty="0"/>
              <a:t>Paříž</a:t>
            </a:r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3276600" y="1700213"/>
            <a:ext cx="2447925" cy="935037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</a:pPr>
            <a:r>
              <a:rPr lang="cs-CZ" sz="4800"/>
              <a:t>Londýn</a:t>
            </a:r>
          </a:p>
        </p:txBody>
      </p:sp>
      <p:sp>
        <p:nvSpPr>
          <p:cNvPr id="246791" name="Rectangle 7"/>
          <p:cNvSpPr>
            <a:spLocks noChangeArrowheads="1"/>
          </p:cNvSpPr>
          <p:nvPr/>
        </p:nvSpPr>
        <p:spPr bwMode="auto">
          <a:xfrm>
            <a:off x="179388" y="4652963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</a:pPr>
            <a:r>
              <a:rPr lang="cs-CZ" sz="4800"/>
              <a:t>Řím</a:t>
            </a:r>
          </a:p>
        </p:txBody>
      </p:sp>
      <p:sp>
        <p:nvSpPr>
          <p:cNvPr id="246792" name="Rectangle 8"/>
          <p:cNvSpPr>
            <a:spLocks noChangeArrowheads="1"/>
          </p:cNvSpPr>
          <p:nvPr/>
        </p:nvSpPr>
        <p:spPr bwMode="auto">
          <a:xfrm>
            <a:off x="673100" y="490538"/>
            <a:ext cx="8229600" cy="1143000"/>
          </a:xfrm>
          <a:prstGeom prst="rect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spcBef>
                <a:spcPct val="0"/>
              </a:spcBef>
            </a:pPr>
            <a:r>
              <a:rPr lang="cs-CZ" sz="3200" b="1" dirty="0" smtClean="0"/>
              <a:t>HLAVNÍ MĚSTA</a:t>
            </a:r>
            <a:endParaRPr lang="cs-CZ" sz="3200" b="1" u="sng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46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46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6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6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6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1" dur="2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3" dur="2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33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86" grpId="0" animBg="1"/>
      <p:bldP spid="246787" grpId="0" animBg="1"/>
      <p:bldP spid="246788" grpId="0" animBg="1"/>
      <p:bldP spid="246789" grpId="0" animBg="1"/>
      <p:bldP spid="246790" grpId="0" animBg="1"/>
      <p:bldP spid="246791" grpId="0" animBg="1"/>
      <p:bldP spid="246791" grpId="1" animBg="1"/>
      <p:bldP spid="24679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200" b="1" dirty="0" smtClean="0"/>
              <a:t>HLAVNÍ MĚSTA</a:t>
            </a:r>
            <a:endParaRPr lang="cs-CZ" sz="3200" b="1" u="sng" dirty="0"/>
          </a:p>
        </p:txBody>
      </p:sp>
      <p:sp>
        <p:nvSpPr>
          <p:cNvPr id="248835" name="Rectangle 3"/>
          <p:cNvSpPr>
            <a:spLocks noChangeArrowheads="1"/>
          </p:cNvSpPr>
          <p:nvPr/>
        </p:nvSpPr>
        <p:spPr bwMode="auto">
          <a:xfrm>
            <a:off x="4716463" y="4076700"/>
            <a:ext cx="3059112" cy="2590800"/>
          </a:xfrm>
          <a:prstGeom prst="rect">
            <a:avLst/>
          </a:prstGeom>
          <a:solidFill>
            <a:srgbClr val="99CC00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Egypt</a:t>
            </a:r>
            <a:endParaRPr lang="cs-CZ" sz="4800" dirty="0"/>
          </a:p>
        </p:txBody>
      </p:sp>
      <p:sp>
        <p:nvSpPr>
          <p:cNvPr id="248836" name="Rectangle 4"/>
          <p:cNvSpPr>
            <a:spLocks noChangeArrowheads="1"/>
          </p:cNvSpPr>
          <p:nvPr/>
        </p:nvSpPr>
        <p:spPr bwMode="auto">
          <a:xfrm>
            <a:off x="1116013" y="3933825"/>
            <a:ext cx="3275012" cy="2519363"/>
          </a:xfrm>
          <a:prstGeom prst="rect">
            <a:avLst/>
          </a:prstGeom>
          <a:solidFill>
            <a:srgbClr val="FFFF99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Vietnam</a:t>
            </a:r>
            <a:endParaRPr lang="cs-CZ" sz="4800" dirty="0"/>
          </a:p>
        </p:txBody>
      </p:sp>
      <p:sp>
        <p:nvSpPr>
          <p:cNvPr id="248837" name="Rectangle 5"/>
          <p:cNvSpPr>
            <a:spLocks noChangeArrowheads="1"/>
          </p:cNvSpPr>
          <p:nvPr/>
        </p:nvSpPr>
        <p:spPr bwMode="auto">
          <a:xfrm>
            <a:off x="468313" y="1125538"/>
            <a:ext cx="3346450" cy="2590800"/>
          </a:xfrm>
          <a:prstGeom prst="rect">
            <a:avLst/>
          </a:prstGeom>
          <a:solidFill>
            <a:srgbClr val="66FFFF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Brazílie</a:t>
            </a:r>
            <a:endParaRPr lang="cs-CZ" sz="4800" dirty="0"/>
          </a:p>
        </p:txBody>
      </p:sp>
      <p:sp>
        <p:nvSpPr>
          <p:cNvPr id="248838" name="Rectangle 6"/>
          <p:cNvSpPr>
            <a:spLocks noChangeArrowheads="1"/>
          </p:cNvSpPr>
          <p:nvPr/>
        </p:nvSpPr>
        <p:spPr bwMode="auto">
          <a:xfrm>
            <a:off x="5508625" y="981075"/>
            <a:ext cx="3024188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BRAZÍLIA</a:t>
            </a:r>
            <a:endParaRPr lang="cs-CZ" sz="4800" dirty="0"/>
          </a:p>
        </p:txBody>
      </p:sp>
      <p:sp>
        <p:nvSpPr>
          <p:cNvPr id="248839" name="Rectangle 7"/>
          <p:cNvSpPr>
            <a:spLocks noChangeArrowheads="1"/>
          </p:cNvSpPr>
          <p:nvPr/>
        </p:nvSpPr>
        <p:spPr bwMode="auto">
          <a:xfrm>
            <a:off x="3995738" y="1989138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600" dirty="0" smtClean="0"/>
              <a:t>KÁHIRA</a:t>
            </a:r>
            <a:endParaRPr lang="cs-CZ" sz="3600" dirty="0"/>
          </a:p>
        </p:txBody>
      </p:sp>
      <p:sp>
        <p:nvSpPr>
          <p:cNvPr id="248840" name="Rectangle 8"/>
          <p:cNvSpPr>
            <a:spLocks noChangeArrowheads="1"/>
          </p:cNvSpPr>
          <p:nvPr/>
        </p:nvSpPr>
        <p:spPr bwMode="auto">
          <a:xfrm>
            <a:off x="5795963" y="2997200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HA NOI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48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48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88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88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8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8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8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FF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33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8834" grpId="0" animBg="1"/>
      <p:bldP spid="248835" grpId="0" animBg="1"/>
      <p:bldP spid="248836" grpId="0" animBg="1"/>
      <p:bldP spid="248837" grpId="0" animBg="1"/>
      <p:bldP spid="248838" grpId="0" animBg="1"/>
      <p:bldP spid="248839" grpId="0" animBg="1"/>
      <p:bldP spid="2488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eupenizeskolam.cz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uploads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/loga/loga_celek.</a:t>
            </a:r>
            <a:r>
              <a:rPr lang="cs-CZ" sz="1200" dirty="0" err="1" smtClean="0">
                <a:hlinkClick r:id="rId2"/>
              </a:rPr>
              <a:t>png</a:t>
            </a:r>
            <a:endParaRPr lang="cs-CZ" sz="1200" dirty="0" smtClean="0"/>
          </a:p>
          <a:p>
            <a:endParaRPr lang="cs-CZ" sz="1200" i="1" dirty="0" smtClean="0"/>
          </a:p>
          <a:p>
            <a:endParaRPr lang="cs-CZ" sz="1200" i="1" dirty="0"/>
          </a:p>
          <a:p>
            <a:pPr algn="ctr">
              <a:buNone/>
            </a:pPr>
            <a:r>
              <a:rPr lang="cs-CZ" sz="1200" i="1" dirty="0" smtClean="0"/>
              <a:t>Autorem materiálu a všech jeho částí, není-li uvedeno jinak, je Radoslav </a:t>
            </a:r>
            <a:r>
              <a:rPr lang="cs-CZ" sz="1200" i="1" dirty="0" err="1" smtClean="0"/>
              <a:t>Havrda</a:t>
            </a:r>
            <a:endParaRPr lang="cs-CZ" sz="1200" i="1" dirty="0" smtClean="0"/>
          </a:p>
          <a:p>
            <a:pPr algn="ctr">
              <a:buNone/>
            </a:pPr>
            <a:endParaRPr lang="cs-CZ" sz="1200" i="1" dirty="0"/>
          </a:p>
          <a:p>
            <a:pPr algn="ctr">
              <a:buNone/>
            </a:pPr>
            <a:endParaRPr lang="cs-CZ" sz="1200" i="1" dirty="0" smtClean="0"/>
          </a:p>
          <a:p>
            <a:endParaRPr lang="cs-CZ" sz="1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941168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62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HLAVNÍ MĚSTA</vt:lpstr>
      <vt:lpstr>HLAVNÍ MĚSTA</vt:lpstr>
      <vt:lpstr>Snímek 4</vt:lpstr>
      <vt:lpstr>HLAVNÍ MĚSTA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pajkrtova</dc:creator>
  <cp:lastModifiedBy>pajkrtova</cp:lastModifiedBy>
  <cp:revision>11</cp:revision>
  <dcterms:created xsi:type="dcterms:W3CDTF">2011-09-30T06:19:17Z</dcterms:created>
  <dcterms:modified xsi:type="dcterms:W3CDTF">2011-09-30T10:27:03Z</dcterms:modified>
</cp:coreProperties>
</file>