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2" r:id="rId3"/>
    <p:sldId id="260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7292A2E-F333-43FB-9621-5CBBE7FDCDCB}" styleName="Světlý styl 2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34928-3530-4EC1-9179-978501652C79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D44CF-5C75-4084-8CD4-232F9DA458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91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A4785-0C75-46FF-8449-C8C8731C2CF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610F54-B185-406A-98BC-648715165A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9_18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přírodě-člověk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Životospráva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Člověk a příroda- životospráva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9. 9. 2011 Význam  sportu pro zdravý  život jedince. Pohybové aktivity jako předpoklad radostného života.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Přírodopis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komunikativní,kompetence občanské.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Tělesná výchova, </a:t>
            </a:r>
            <a:r>
              <a:rPr lang="cs-CZ" sz="1600" dirty="0" err="1" smtClean="0"/>
              <a:t>výchova</a:t>
            </a:r>
            <a:r>
              <a:rPr lang="cs-CZ" sz="1600" dirty="0" smtClean="0"/>
              <a:t> ke zdraví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Rozlišovat příčiny běžných nemocí a jejich prevence.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8.-9. ročník, ZŠ praktická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712968" cy="540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3000" b="1" dirty="0" smtClean="0"/>
              <a:t>Pro udržení zdraví je důležitá správná životospráva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3300" dirty="0" smtClean="0"/>
              <a:t>Střídáme práci a odpočinek</a:t>
            </a:r>
          </a:p>
          <a:p>
            <a:r>
              <a:rPr lang="cs-CZ" sz="3300" dirty="0" smtClean="0"/>
              <a:t>Cvičíme</a:t>
            </a:r>
          </a:p>
          <a:p>
            <a:r>
              <a:rPr lang="cs-CZ" sz="3300" dirty="0" smtClean="0"/>
              <a:t>Pěstujeme různé sporty</a:t>
            </a:r>
          </a:p>
          <a:p>
            <a:r>
              <a:rPr lang="cs-CZ" sz="3300" dirty="0" smtClean="0"/>
              <a:t>Chodíme pěšky</a:t>
            </a:r>
          </a:p>
          <a:p>
            <a:r>
              <a:rPr lang="cs-CZ" sz="3300" dirty="0" smtClean="0"/>
              <a:t>Plaveme</a:t>
            </a:r>
          </a:p>
          <a:p>
            <a:r>
              <a:rPr lang="cs-CZ" sz="3300" dirty="0" smtClean="0"/>
              <a:t>Jezdíme na kole</a:t>
            </a:r>
          </a:p>
          <a:p>
            <a:r>
              <a:rPr lang="cs-CZ" sz="3300" dirty="0" smtClean="0"/>
              <a:t>Běháme</a:t>
            </a:r>
            <a:endParaRPr lang="cs-CZ" sz="3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Napiš,jestli rád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endParaRPr lang="cs-CZ" sz="6400" dirty="0" smtClean="0"/>
          </a:p>
          <a:p>
            <a:r>
              <a:rPr lang="cs-CZ" sz="6400" dirty="0"/>
              <a:t>c</a:t>
            </a:r>
            <a:r>
              <a:rPr lang="cs-CZ" sz="6400" dirty="0" smtClean="0"/>
              <a:t>vičíš</a:t>
            </a:r>
          </a:p>
          <a:p>
            <a:r>
              <a:rPr lang="cs-CZ" sz="6400" dirty="0"/>
              <a:t>b</a:t>
            </a:r>
            <a:r>
              <a:rPr lang="cs-CZ" sz="6400" dirty="0" smtClean="0"/>
              <a:t>ěháš</a:t>
            </a:r>
          </a:p>
          <a:p>
            <a:r>
              <a:rPr lang="cs-CZ" sz="6400" dirty="0" smtClean="0"/>
              <a:t>hraješ kopanou</a:t>
            </a:r>
          </a:p>
          <a:p>
            <a:r>
              <a:rPr lang="cs-CZ" sz="6400" dirty="0" smtClean="0"/>
              <a:t>plaveš</a:t>
            </a:r>
          </a:p>
          <a:p>
            <a:r>
              <a:rPr lang="cs-CZ" sz="6400" dirty="0" smtClean="0"/>
              <a:t>bruslíš</a:t>
            </a:r>
          </a:p>
          <a:p>
            <a:r>
              <a:rPr lang="cs-CZ" sz="6400" dirty="0" smtClean="0"/>
              <a:t>lyžuješ</a:t>
            </a:r>
          </a:p>
          <a:p>
            <a:r>
              <a:rPr lang="cs-CZ" sz="6400" dirty="0" smtClean="0"/>
              <a:t>chodíš do přírody</a:t>
            </a:r>
          </a:p>
          <a:p>
            <a:pPr>
              <a:buNone/>
            </a:pPr>
            <a:endParaRPr lang="cs-CZ" sz="6400" dirty="0" smtClean="0"/>
          </a:p>
          <a:p>
            <a:pPr>
              <a:buNone/>
            </a:pPr>
            <a:r>
              <a:rPr lang="cs-CZ" sz="6400" dirty="0" smtClean="0"/>
              <a:t>Uveď další </a:t>
            </a:r>
            <a:r>
              <a:rPr lang="cs-CZ" sz="6400" dirty="0"/>
              <a:t>s</a:t>
            </a:r>
            <a:r>
              <a:rPr lang="cs-CZ" sz="6400" dirty="0" smtClean="0"/>
              <a:t>voje pohybové aktivity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Documents and Settings\Správce\Local Settings\Temporary Internet Files\Content.IE5\AYCJ5PHZ\MC9000888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764703"/>
            <a:ext cx="2245303" cy="2252097"/>
          </a:xfrm>
          <a:prstGeom prst="rect">
            <a:avLst/>
          </a:prstGeom>
          <a:noFill/>
        </p:spPr>
      </p:pic>
      <p:pic>
        <p:nvPicPr>
          <p:cNvPr id="1027" name="Picture 3" descr="C:\Documents and Settings\Správce\Local Settings\Temporary Internet Files\Content.IE5\DQGCYB0X\MC90044036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1412776"/>
            <a:ext cx="2743200" cy="2743200"/>
          </a:xfrm>
          <a:prstGeom prst="rect">
            <a:avLst/>
          </a:prstGeom>
          <a:noFill/>
        </p:spPr>
      </p:pic>
      <p:pic>
        <p:nvPicPr>
          <p:cNvPr id="1028" name="Picture 4" descr="C:\Documents and Settings\Správce\Local Settings\Temporary Internet Files\Content.IE5\415ZUEI3\MC9003328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501008"/>
            <a:ext cx="3390491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Zapisuj si údaje o tvých pohybových aktivitách.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39552" y="2564904"/>
          <a:ext cx="6516216" cy="29667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331640"/>
                <a:gridCol w="51845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Aktivita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Pondělí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Úterý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Středa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Čtvrtek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Pátek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Sobota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Neděle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dirty="0" smtClean="0"/>
              <a:t>Zdroje: vlastní tvorba autora</a:t>
            </a:r>
          </a:p>
          <a:p>
            <a:pPr marL="0" indent="0">
              <a:buNone/>
            </a:pPr>
            <a:r>
              <a:rPr lang="cs-CZ" sz="1000" smtClean="0"/>
              <a:t>Ilustrace: otevřená </a:t>
            </a:r>
            <a:r>
              <a:rPr lang="cs-CZ" sz="1000" dirty="0" smtClean="0"/>
              <a:t>galerie Microsoft Office</a:t>
            </a:r>
          </a:p>
          <a:p>
            <a:pPr marL="0" indent="0"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77</Words>
  <Application>Microsoft Office PowerPoint</Application>
  <PresentationFormat>Předvádění na obrazovce (4:3)</PresentationFormat>
  <Paragraphs>55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Základní škola, Hořice, Husova 11 VY_32_INOVACE 9_18 </vt:lpstr>
      <vt:lpstr>Prezentace aplikace PowerPoint</vt:lpstr>
      <vt:lpstr>Prezentace aplikace PowerPoint</vt:lpstr>
      <vt:lpstr>Napiš,jestli rád  </vt:lpstr>
      <vt:lpstr>Zapisuj si údaje o tvých pohybových aktivitách.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VY_32_inovace 9_18 </dc:title>
  <dc:creator>xxx</dc:creator>
  <cp:lastModifiedBy>Martin a Lída</cp:lastModifiedBy>
  <cp:revision>12</cp:revision>
  <dcterms:created xsi:type="dcterms:W3CDTF">2011-10-13T17:29:51Z</dcterms:created>
  <dcterms:modified xsi:type="dcterms:W3CDTF">2013-05-30T15:37:09Z</dcterms:modified>
</cp:coreProperties>
</file>