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3" r:id="rId3"/>
    <p:sldId id="257" r:id="rId4"/>
    <p:sldId id="256" r:id="rId5"/>
    <p:sldId id="258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186665-9DB0-4D18-96A1-19D70906034F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F53599-B100-4210-9659-9E2B65F6AD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547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E13C-E954-4AC4-ABC2-A4CF4ED1DEFA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27180-7F24-4833-97F5-F4114BC19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487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E13C-E954-4AC4-ABC2-A4CF4ED1DEFA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27180-7F24-4833-97F5-F4114BC19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907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E13C-E954-4AC4-ABC2-A4CF4ED1DEFA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27180-7F24-4833-97F5-F4114BC19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406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E13C-E954-4AC4-ABC2-A4CF4ED1DEFA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27180-7F24-4833-97F5-F4114BC19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5359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E13C-E954-4AC4-ABC2-A4CF4ED1DEFA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27180-7F24-4833-97F5-F4114BC19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5264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E13C-E954-4AC4-ABC2-A4CF4ED1DEFA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27180-7F24-4833-97F5-F4114BC19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356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E13C-E954-4AC4-ABC2-A4CF4ED1DEFA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27180-7F24-4833-97F5-F4114BC19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513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E13C-E954-4AC4-ABC2-A4CF4ED1DEFA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27180-7F24-4833-97F5-F4114BC19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370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E13C-E954-4AC4-ABC2-A4CF4ED1DEFA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27180-7F24-4833-97F5-F4114BC19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309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E13C-E954-4AC4-ABC2-A4CF4ED1DEFA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27180-7F24-4833-97F5-F4114BC19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919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2E13C-E954-4AC4-ABC2-A4CF4ED1DEFA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27180-7F24-4833-97F5-F4114BC19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998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82E13C-E954-4AC4-ABC2-A4CF4ED1DEFA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27180-7F24-4833-97F5-F4114BC198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282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tm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Thames_Barrier_London.jpg" TargetMode="External"/><Relationship Id="rId3" Type="http://schemas.openxmlformats.org/officeDocument/2006/relationships/hyperlink" Target="http://en.wikipedia.org/wiki/File:Oxford_City_Birdseye.jpg" TargetMode="External"/><Relationship Id="rId7" Type="http://schemas.openxmlformats.org/officeDocument/2006/relationships/hyperlink" Target="http://en.wikipedia.org/wiki/File:Stonehenge2007_07_30.jpg" TargetMode="External"/><Relationship Id="rId2" Type="http://schemas.openxmlformats.org/officeDocument/2006/relationships/hyperlink" Target="http://cs.wikipedia.org/wiki/Soubor:Uk_topo_e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The_Royal_Pavilion_Brighton.jpg" TargetMode="External"/><Relationship Id="rId5" Type="http://schemas.openxmlformats.org/officeDocument/2006/relationships/hyperlink" Target="http://en.wikipedia.org/wiki/File:Crib_Goch_-_geograph.org.uk_-_353320.jpg" TargetMode="External"/><Relationship Id="rId10" Type="http://schemas.openxmlformats.org/officeDocument/2006/relationships/hyperlink" Target="http://cs.wikipedia.org/wiki/Soubor:Edinburgh-castle.jpg" TargetMode="External"/><Relationship Id="rId4" Type="http://schemas.openxmlformats.org/officeDocument/2006/relationships/hyperlink" Target="http://en.wikipedia.org/wiki/File:LochNessUrquhart.jpg" TargetMode="External"/><Relationship Id="rId9" Type="http://schemas.openxmlformats.org/officeDocument/2006/relationships/hyperlink" Target="http://en.wikipedia.org/wiki/File:Douvres_(4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568981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Jitka </a:t>
                      </a: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Jiřišťová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VY_32_INOVACE_04B_07_Maps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of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the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UK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GEOGRAFIE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+mn-cs"/>
                        </a:rPr>
                        <a:t>3.2. </a:t>
                      </a:r>
                      <a:r>
                        <a:rPr kumimoji="0" lang="cs-CZ" sz="1800" b="1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438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4929411"/>
          </a:xfrm>
        </p:spPr>
        <p:txBody>
          <a:bodyPr>
            <a:normAutofit/>
          </a:bodyPr>
          <a:lstStyle/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Materiál je určen pro žáky úrovně A2,B1. Časově je koncipován na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20minut 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vyučovací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hodiny.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Tento materiál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je vhodné použít jako závěrečné opakování zeměpisu Velké Británie. 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Cílem této prezentace je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upevnit představu žáků o lokalizaci a podobě zajímavých míst ve VB.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4, 5,6: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Řešení úloh zapíší žáci na interaktivní tabuli digitálním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perem / fixem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a porovnají 	      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	         se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správnými odpověďmi.</a:t>
            </a: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Materiál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je určen k interaktivní výuce.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859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OVER THE MAP OF THE UK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err="1" smtClean="0"/>
              <a:t>How</a:t>
            </a:r>
            <a:r>
              <a:rPr lang="cs-CZ" b="1" dirty="0" smtClean="0"/>
              <a:t> </a:t>
            </a:r>
            <a:r>
              <a:rPr lang="cs-CZ" b="1" dirty="0" err="1" smtClean="0"/>
              <a:t>good</a:t>
            </a:r>
            <a:r>
              <a:rPr lang="cs-CZ" b="1" dirty="0" smtClean="0"/>
              <a:t> 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localization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various</a:t>
            </a:r>
            <a:r>
              <a:rPr lang="cs-CZ" b="1" dirty="0" smtClean="0"/>
              <a:t> </a:t>
            </a:r>
            <a:r>
              <a:rPr lang="cs-CZ" b="1" dirty="0" err="1" smtClean="0"/>
              <a:t>places</a:t>
            </a:r>
            <a:r>
              <a:rPr lang="cs-CZ" b="1" dirty="0" smtClean="0"/>
              <a:t> on </a:t>
            </a:r>
            <a:r>
              <a:rPr lang="cs-CZ" b="1" dirty="0" err="1" smtClean="0"/>
              <a:t>the</a:t>
            </a:r>
            <a:r>
              <a:rPr lang="cs-CZ" b="1" dirty="0" smtClean="0"/>
              <a:t> map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UK?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1</a:t>
            </a:r>
            <a:r>
              <a:rPr lang="cs-CZ" b="1" baseline="30000" dirty="0" smtClean="0"/>
              <a:t>st</a:t>
            </a:r>
            <a:r>
              <a:rPr lang="cs-CZ" b="1" dirty="0" smtClean="0"/>
              <a:t> </a:t>
            </a:r>
            <a:r>
              <a:rPr lang="cs-CZ" b="1" dirty="0" err="1" smtClean="0"/>
              <a:t>slide</a:t>
            </a:r>
            <a:r>
              <a:rPr lang="cs-CZ" dirty="0" smtClean="0"/>
              <a:t>: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numbers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map </a:t>
            </a:r>
            <a:r>
              <a:rPr lang="cs-CZ" dirty="0" err="1" smtClean="0"/>
              <a:t>next</a:t>
            </a:r>
            <a:r>
              <a:rPr lang="cs-CZ" dirty="0" smtClean="0"/>
              <a:t> to 	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towns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 </a:t>
            </a:r>
            <a:r>
              <a:rPr lang="cs-CZ" dirty="0" err="1" smtClean="0"/>
              <a:t>side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b="1" baseline="30000" dirty="0" smtClean="0"/>
              <a:t>nd</a:t>
            </a:r>
            <a:r>
              <a:rPr lang="cs-CZ" b="1" dirty="0" smtClean="0"/>
              <a:t> </a:t>
            </a:r>
            <a:r>
              <a:rPr lang="cs-CZ" b="1" dirty="0" err="1" smtClean="0"/>
              <a:t>slide</a:t>
            </a:r>
            <a:r>
              <a:rPr lang="cs-CZ" dirty="0" smtClean="0"/>
              <a:t>: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numbers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map </a:t>
            </a:r>
            <a:r>
              <a:rPr lang="cs-CZ" dirty="0" err="1" smtClean="0"/>
              <a:t>next</a:t>
            </a:r>
            <a:r>
              <a:rPr lang="cs-CZ" dirty="0" smtClean="0"/>
              <a:t> to 	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geographical</a:t>
            </a:r>
            <a:r>
              <a:rPr lang="cs-CZ" dirty="0" smtClean="0"/>
              <a:t> </a:t>
            </a:r>
            <a:r>
              <a:rPr lang="cs-CZ" dirty="0" err="1" smtClean="0"/>
              <a:t>features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3065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07268"/>
            <a:ext cx="5461895" cy="668219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627" y="1411125"/>
            <a:ext cx="232112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London -</a:t>
            </a:r>
          </a:p>
          <a:p>
            <a:r>
              <a:rPr lang="cs-CZ" sz="2400" dirty="0" smtClean="0"/>
              <a:t>Belfast - </a:t>
            </a:r>
          </a:p>
          <a:p>
            <a:r>
              <a:rPr lang="cs-CZ" sz="2400" dirty="0" err="1" smtClean="0"/>
              <a:t>Cardiff</a:t>
            </a:r>
            <a:r>
              <a:rPr lang="cs-CZ" sz="2400" dirty="0" smtClean="0"/>
              <a:t> - </a:t>
            </a:r>
          </a:p>
          <a:p>
            <a:r>
              <a:rPr lang="cs-CZ" sz="2400" dirty="0" smtClean="0"/>
              <a:t>Glasgow -</a:t>
            </a:r>
          </a:p>
          <a:p>
            <a:r>
              <a:rPr lang="cs-CZ" sz="2400" dirty="0" smtClean="0"/>
              <a:t>Leeds -</a:t>
            </a:r>
          </a:p>
          <a:p>
            <a:r>
              <a:rPr lang="cs-CZ" sz="2400" dirty="0" smtClean="0"/>
              <a:t>Plymouth -</a:t>
            </a:r>
          </a:p>
          <a:p>
            <a:r>
              <a:rPr lang="cs-CZ" sz="2400" dirty="0" smtClean="0"/>
              <a:t>Oxford - </a:t>
            </a:r>
          </a:p>
          <a:p>
            <a:r>
              <a:rPr lang="cs-CZ" sz="2400" dirty="0" smtClean="0"/>
              <a:t>Dover - </a:t>
            </a:r>
          </a:p>
          <a:p>
            <a:r>
              <a:rPr lang="cs-CZ" sz="2400" dirty="0" smtClean="0"/>
              <a:t>Brighton -</a:t>
            </a:r>
          </a:p>
          <a:p>
            <a:r>
              <a:rPr lang="en-US" sz="2400" dirty="0" smtClean="0"/>
              <a:t>New Castle</a:t>
            </a:r>
            <a:r>
              <a:rPr lang="cs-CZ" sz="2400" dirty="0" smtClean="0"/>
              <a:t> -</a:t>
            </a:r>
            <a:r>
              <a:rPr lang="en-US" sz="2400" dirty="0" smtClean="0"/>
              <a:t> </a:t>
            </a:r>
            <a:endParaRPr lang="cs-CZ" sz="2400" dirty="0"/>
          </a:p>
          <a:p>
            <a:r>
              <a:rPr lang="en-US" sz="2400" dirty="0" err="1" smtClean="0"/>
              <a:t>Manchestr</a:t>
            </a:r>
            <a:r>
              <a:rPr lang="cs-CZ" sz="2400" dirty="0" smtClean="0"/>
              <a:t> -</a:t>
            </a:r>
            <a:r>
              <a:rPr lang="en-US" sz="2400" dirty="0" smtClean="0"/>
              <a:t>          </a:t>
            </a:r>
          </a:p>
          <a:p>
            <a:r>
              <a:rPr lang="en-US" sz="2400" dirty="0" err="1" smtClean="0"/>
              <a:t>Stradford</a:t>
            </a:r>
            <a:r>
              <a:rPr lang="en-US" sz="2400" dirty="0" smtClean="0"/>
              <a:t> /Avon</a:t>
            </a:r>
            <a:r>
              <a:rPr lang="cs-CZ" sz="2400" dirty="0" smtClean="0"/>
              <a:t> -</a:t>
            </a:r>
            <a:endParaRPr lang="en-US" sz="2400" dirty="0" smtClean="0"/>
          </a:p>
          <a:p>
            <a:r>
              <a:rPr lang="en-US" sz="2400" dirty="0" smtClean="0"/>
              <a:t>Liverpool</a:t>
            </a:r>
            <a:r>
              <a:rPr lang="cs-CZ" sz="2400" dirty="0" smtClean="0"/>
              <a:t> -</a:t>
            </a:r>
            <a:endParaRPr lang="en-US" sz="2400" dirty="0" smtClean="0"/>
          </a:p>
          <a:p>
            <a:r>
              <a:rPr lang="en-US" sz="2400" dirty="0" smtClean="0"/>
              <a:t>Edinburgh</a:t>
            </a:r>
            <a:r>
              <a:rPr lang="cs-CZ" sz="2400" dirty="0" smtClean="0"/>
              <a:t> -</a:t>
            </a:r>
            <a:endParaRPr lang="en-US" sz="2400" dirty="0"/>
          </a:p>
        </p:txBody>
      </p:sp>
      <p:sp>
        <p:nvSpPr>
          <p:cNvPr id="26" name="Obdélník 25"/>
          <p:cNvSpPr/>
          <p:nvPr/>
        </p:nvSpPr>
        <p:spPr>
          <a:xfrm>
            <a:off x="7424228" y="5962463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27" name="Obdélník 26"/>
          <p:cNvSpPr/>
          <p:nvPr/>
        </p:nvSpPr>
        <p:spPr>
          <a:xfrm>
            <a:off x="6624228" y="3901048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9</a:t>
            </a:r>
            <a:endParaRPr lang="cs-CZ" sz="1600" dirty="0"/>
          </a:p>
        </p:txBody>
      </p:sp>
      <p:sp>
        <p:nvSpPr>
          <p:cNvPr id="28" name="Obdélník 27"/>
          <p:cNvSpPr/>
          <p:nvPr/>
        </p:nvSpPr>
        <p:spPr>
          <a:xfrm>
            <a:off x="5757191" y="2459724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4</a:t>
            </a:r>
            <a:endParaRPr lang="cs-CZ" sz="1600" dirty="0"/>
          </a:p>
        </p:txBody>
      </p:sp>
      <p:sp>
        <p:nvSpPr>
          <p:cNvPr id="29" name="Obdélník 28"/>
          <p:cNvSpPr/>
          <p:nvPr/>
        </p:nvSpPr>
        <p:spPr>
          <a:xfrm>
            <a:off x="4405745" y="3324185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8</a:t>
            </a:r>
            <a:endParaRPr lang="cs-CZ" sz="1600" dirty="0"/>
          </a:p>
        </p:txBody>
      </p:sp>
      <p:sp>
        <p:nvSpPr>
          <p:cNvPr id="30" name="Obdélník 29"/>
          <p:cNvSpPr/>
          <p:nvPr/>
        </p:nvSpPr>
        <p:spPr>
          <a:xfrm>
            <a:off x="5774800" y="5470089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7</a:t>
            </a:r>
            <a:endParaRPr lang="cs-CZ" sz="1600" dirty="0"/>
          </a:p>
        </p:txBody>
      </p:sp>
      <p:sp>
        <p:nvSpPr>
          <p:cNvPr id="31" name="Obdélník 30"/>
          <p:cNvSpPr/>
          <p:nvPr/>
        </p:nvSpPr>
        <p:spPr>
          <a:xfrm>
            <a:off x="6815240" y="5307885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6</a:t>
            </a:r>
            <a:endParaRPr lang="cs-CZ" sz="1600" dirty="0"/>
          </a:p>
        </p:txBody>
      </p:sp>
      <p:sp>
        <p:nvSpPr>
          <p:cNvPr id="32" name="Obdélník 31"/>
          <p:cNvSpPr/>
          <p:nvPr/>
        </p:nvSpPr>
        <p:spPr>
          <a:xfrm>
            <a:off x="5242679" y="6237312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5</a:t>
            </a:r>
            <a:endParaRPr lang="cs-CZ" sz="1600" dirty="0"/>
          </a:p>
        </p:txBody>
      </p:sp>
      <p:sp>
        <p:nvSpPr>
          <p:cNvPr id="33" name="Obdélník 32"/>
          <p:cNvSpPr/>
          <p:nvPr/>
        </p:nvSpPr>
        <p:spPr>
          <a:xfrm>
            <a:off x="5261698" y="2423910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/>
              <a:t>3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8244408" y="5595635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2</a:t>
            </a:r>
            <a:endParaRPr lang="cs-CZ" sz="1600" dirty="0"/>
          </a:p>
        </p:txBody>
      </p:sp>
      <p:sp>
        <p:nvSpPr>
          <p:cNvPr id="35" name="Obdélník 34"/>
          <p:cNvSpPr/>
          <p:nvPr/>
        </p:nvSpPr>
        <p:spPr>
          <a:xfrm>
            <a:off x="7560332" y="5379611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1</a:t>
            </a:r>
            <a:endParaRPr lang="cs-CZ" sz="1600" dirty="0"/>
          </a:p>
        </p:txBody>
      </p:sp>
      <p:sp>
        <p:nvSpPr>
          <p:cNvPr id="36" name="Obdélník 35"/>
          <p:cNvSpPr/>
          <p:nvPr/>
        </p:nvSpPr>
        <p:spPr>
          <a:xfrm>
            <a:off x="5901207" y="4042615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14</a:t>
            </a:r>
            <a:endParaRPr lang="cs-CZ" sz="1600" dirty="0"/>
          </a:p>
        </p:txBody>
      </p:sp>
      <p:sp>
        <p:nvSpPr>
          <p:cNvPr id="37" name="Obdélník 36"/>
          <p:cNvSpPr/>
          <p:nvPr/>
        </p:nvSpPr>
        <p:spPr>
          <a:xfrm>
            <a:off x="6585563" y="5019853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13</a:t>
            </a:r>
            <a:endParaRPr lang="cs-CZ" sz="1600" dirty="0"/>
          </a:p>
        </p:txBody>
      </p:sp>
      <p:sp>
        <p:nvSpPr>
          <p:cNvPr id="38" name="Obdélník 37"/>
          <p:cNvSpPr/>
          <p:nvPr/>
        </p:nvSpPr>
        <p:spPr>
          <a:xfrm>
            <a:off x="6624228" y="3036153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12</a:t>
            </a:r>
            <a:endParaRPr lang="cs-CZ" sz="1600" dirty="0"/>
          </a:p>
        </p:txBody>
      </p:sp>
      <p:sp>
        <p:nvSpPr>
          <p:cNvPr id="39" name="Obdélník 38"/>
          <p:cNvSpPr/>
          <p:nvPr/>
        </p:nvSpPr>
        <p:spPr>
          <a:xfrm>
            <a:off x="6339363" y="4201338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11</a:t>
            </a:r>
            <a:endParaRPr lang="cs-CZ" sz="1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50675" y="260648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</a:t>
            </a:r>
            <a:endParaRPr lang="cs-CZ" sz="48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483768" y="1411125"/>
            <a:ext cx="5760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</a:p>
          <a:p>
            <a:r>
              <a:rPr lang="cs-CZ" sz="2400" dirty="0" smtClean="0"/>
              <a:t>8</a:t>
            </a:r>
          </a:p>
          <a:p>
            <a:r>
              <a:rPr lang="cs-CZ" sz="2400" dirty="0" smtClean="0"/>
              <a:t>7</a:t>
            </a:r>
          </a:p>
          <a:p>
            <a:r>
              <a:rPr lang="cs-CZ" sz="2400" dirty="0" smtClean="0"/>
              <a:t>3</a:t>
            </a:r>
          </a:p>
          <a:p>
            <a:r>
              <a:rPr lang="cs-CZ" sz="2400" dirty="0" smtClean="0"/>
              <a:t>9</a:t>
            </a:r>
          </a:p>
          <a:p>
            <a:r>
              <a:rPr lang="cs-CZ" sz="2400" dirty="0" smtClean="0"/>
              <a:t>5</a:t>
            </a:r>
          </a:p>
          <a:p>
            <a:r>
              <a:rPr lang="cs-CZ" sz="2400" dirty="0" smtClean="0"/>
              <a:t>6</a:t>
            </a:r>
          </a:p>
          <a:p>
            <a:r>
              <a:rPr lang="cs-CZ" sz="2400" dirty="0" smtClean="0"/>
              <a:t>2</a:t>
            </a:r>
          </a:p>
          <a:p>
            <a:r>
              <a:rPr lang="cs-CZ" sz="2400" dirty="0" smtClean="0"/>
              <a:t>10</a:t>
            </a:r>
          </a:p>
          <a:p>
            <a:r>
              <a:rPr lang="cs-CZ" sz="2400" dirty="0" smtClean="0"/>
              <a:t>12</a:t>
            </a:r>
          </a:p>
          <a:p>
            <a:r>
              <a:rPr lang="cs-CZ" sz="2400" dirty="0" smtClean="0"/>
              <a:t>11</a:t>
            </a:r>
          </a:p>
          <a:p>
            <a:r>
              <a:rPr lang="cs-CZ" sz="2400" dirty="0" smtClean="0"/>
              <a:t>13</a:t>
            </a:r>
          </a:p>
          <a:p>
            <a:r>
              <a:rPr lang="cs-CZ" sz="2400" dirty="0" smtClean="0"/>
              <a:t>14</a:t>
            </a:r>
          </a:p>
          <a:p>
            <a:r>
              <a:rPr lang="cs-CZ" sz="24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405732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46556"/>
            <a:ext cx="4968553" cy="66948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88640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GEOGRAPHICAL FEATURES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908720"/>
            <a:ext cx="266429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Giant´s</a:t>
            </a:r>
            <a:r>
              <a:rPr lang="cs-CZ" sz="2400" dirty="0" smtClean="0"/>
              <a:t> </a:t>
            </a:r>
            <a:r>
              <a:rPr lang="cs-CZ" sz="2400" dirty="0" err="1" smtClean="0"/>
              <a:t>Causeway</a:t>
            </a:r>
            <a:r>
              <a:rPr lang="cs-CZ" sz="2400" dirty="0" smtClean="0"/>
              <a:t> -</a:t>
            </a:r>
          </a:p>
          <a:p>
            <a:r>
              <a:rPr lang="cs-CZ" sz="2400" dirty="0" smtClean="0"/>
              <a:t>Loch Ness -</a:t>
            </a:r>
          </a:p>
          <a:p>
            <a:r>
              <a:rPr lang="cs-CZ" sz="2400" dirty="0" err="1" smtClean="0"/>
              <a:t>Hadrian´s</a:t>
            </a:r>
            <a:r>
              <a:rPr lang="cs-CZ" sz="2400" dirty="0" smtClean="0"/>
              <a:t> Wall -</a:t>
            </a:r>
          </a:p>
          <a:p>
            <a:r>
              <a:rPr lang="cs-CZ" sz="2400" dirty="0" err="1" smtClean="0"/>
              <a:t>Lake</a:t>
            </a:r>
            <a:r>
              <a:rPr lang="cs-CZ" sz="2400" dirty="0" smtClean="0"/>
              <a:t> </a:t>
            </a:r>
            <a:r>
              <a:rPr lang="cs-CZ" sz="2400" dirty="0" err="1" smtClean="0"/>
              <a:t>District</a:t>
            </a:r>
            <a:r>
              <a:rPr lang="cs-CZ" sz="2400" dirty="0" smtClean="0"/>
              <a:t> -</a:t>
            </a:r>
          </a:p>
          <a:p>
            <a:r>
              <a:rPr lang="cs-CZ" sz="2400" dirty="0" err="1" smtClean="0"/>
              <a:t>Thames</a:t>
            </a:r>
            <a:r>
              <a:rPr lang="cs-CZ" sz="2400" dirty="0" smtClean="0"/>
              <a:t> -</a:t>
            </a:r>
          </a:p>
          <a:p>
            <a:r>
              <a:rPr lang="cs-CZ" sz="2400" dirty="0" smtClean="0"/>
              <a:t>Ben Nevis -</a:t>
            </a:r>
          </a:p>
          <a:p>
            <a:r>
              <a:rPr lang="cs-CZ" sz="2400" dirty="0" err="1" smtClean="0"/>
              <a:t>Stonehenge</a:t>
            </a:r>
            <a:r>
              <a:rPr lang="cs-CZ" sz="2400" dirty="0" smtClean="0"/>
              <a:t> -</a:t>
            </a:r>
          </a:p>
          <a:p>
            <a:r>
              <a:rPr lang="cs-CZ" sz="2400" dirty="0" err="1" smtClean="0"/>
              <a:t>Lough</a:t>
            </a:r>
            <a:r>
              <a:rPr lang="cs-CZ" sz="2400" dirty="0" smtClean="0"/>
              <a:t> </a:t>
            </a:r>
            <a:r>
              <a:rPr lang="cs-CZ" sz="2400" dirty="0" err="1" smtClean="0"/>
              <a:t>Neagh</a:t>
            </a:r>
            <a:r>
              <a:rPr lang="cs-CZ" sz="2400" dirty="0" smtClean="0"/>
              <a:t> -</a:t>
            </a:r>
          </a:p>
          <a:p>
            <a:r>
              <a:rPr lang="cs-CZ" sz="2400" dirty="0" err="1" smtClean="0"/>
              <a:t>Isle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Man - </a:t>
            </a:r>
          </a:p>
          <a:p>
            <a:r>
              <a:rPr lang="cs-CZ" sz="2400" dirty="0" err="1" smtClean="0"/>
              <a:t>Isle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Wight</a:t>
            </a:r>
            <a:r>
              <a:rPr lang="cs-CZ" sz="2400" dirty="0" smtClean="0"/>
              <a:t> -</a:t>
            </a:r>
          </a:p>
          <a:p>
            <a:r>
              <a:rPr lang="cs-CZ" sz="2400" dirty="0" err="1" smtClean="0"/>
              <a:t>Cornwall</a:t>
            </a:r>
            <a:r>
              <a:rPr lang="cs-CZ" sz="2400" dirty="0" smtClean="0"/>
              <a:t> -</a:t>
            </a:r>
          </a:p>
          <a:p>
            <a:r>
              <a:rPr lang="cs-CZ" sz="2400" dirty="0" err="1" smtClean="0"/>
              <a:t>Strait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Dover -</a:t>
            </a:r>
          </a:p>
          <a:p>
            <a:r>
              <a:rPr lang="cs-CZ" sz="2400" dirty="0" err="1" smtClean="0"/>
              <a:t>Pennines</a:t>
            </a:r>
            <a:r>
              <a:rPr lang="cs-CZ" sz="2400" dirty="0" smtClean="0"/>
              <a:t> -</a:t>
            </a:r>
          </a:p>
          <a:p>
            <a:r>
              <a:rPr lang="cs-CZ" sz="2400" dirty="0" err="1" smtClean="0"/>
              <a:t>Irish</a:t>
            </a:r>
            <a:r>
              <a:rPr lang="cs-CZ" sz="2400" dirty="0" smtClean="0"/>
              <a:t> </a:t>
            </a:r>
            <a:r>
              <a:rPr lang="cs-CZ" sz="2400" dirty="0" err="1" smtClean="0"/>
              <a:t>Sea</a:t>
            </a:r>
            <a:r>
              <a:rPr lang="cs-CZ" sz="2400" dirty="0" smtClean="0"/>
              <a:t> -</a:t>
            </a:r>
          </a:p>
          <a:p>
            <a:r>
              <a:rPr lang="cs-CZ" sz="2400" dirty="0" err="1" smtClean="0"/>
              <a:t>North</a:t>
            </a:r>
            <a:r>
              <a:rPr lang="cs-CZ" sz="2400" dirty="0" smtClean="0"/>
              <a:t> </a:t>
            </a:r>
            <a:r>
              <a:rPr lang="cs-CZ" sz="2400" dirty="0" err="1" smtClean="0"/>
              <a:t>Sea</a:t>
            </a:r>
            <a:r>
              <a:rPr lang="cs-CZ" sz="2400" dirty="0" smtClean="0"/>
              <a:t> -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542649" y="2060848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15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8316416" y="2204864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7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6810618" y="3580859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6</a:t>
            </a:r>
            <a:endParaRPr lang="cs-CZ" sz="1600" dirty="0"/>
          </a:p>
        </p:txBody>
      </p:sp>
      <p:sp>
        <p:nvSpPr>
          <p:cNvPr id="9" name="Obdélník 8"/>
          <p:cNvSpPr/>
          <p:nvPr/>
        </p:nvSpPr>
        <p:spPr>
          <a:xfrm>
            <a:off x="8460432" y="5909925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5</a:t>
            </a: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4788024" y="2854145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4</a:t>
            </a:r>
            <a:endParaRPr lang="cs-CZ" sz="1600" dirty="0"/>
          </a:p>
        </p:txBody>
      </p:sp>
      <p:sp>
        <p:nvSpPr>
          <p:cNvPr id="11" name="Obdélník 10"/>
          <p:cNvSpPr/>
          <p:nvPr/>
        </p:nvSpPr>
        <p:spPr>
          <a:xfrm>
            <a:off x="6732240" y="3000775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/>
              <a:t>3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436096" y="3580859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2</a:t>
            </a:r>
            <a:endParaRPr lang="cs-CZ" sz="1600" dirty="0"/>
          </a:p>
        </p:txBody>
      </p:sp>
      <p:sp>
        <p:nvSpPr>
          <p:cNvPr id="13" name="Obdélník 12"/>
          <p:cNvSpPr/>
          <p:nvPr/>
        </p:nvSpPr>
        <p:spPr>
          <a:xfrm>
            <a:off x="7188986" y="5229200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1</a:t>
            </a:r>
            <a:endParaRPr lang="cs-CZ" sz="1600" dirty="0"/>
          </a:p>
        </p:txBody>
      </p:sp>
      <p:sp>
        <p:nvSpPr>
          <p:cNvPr id="17" name="Obdélník 16"/>
          <p:cNvSpPr/>
          <p:nvPr/>
        </p:nvSpPr>
        <p:spPr>
          <a:xfrm>
            <a:off x="5292080" y="4077072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12</a:t>
            </a:r>
            <a:endParaRPr lang="cs-CZ" sz="1600" dirty="0"/>
          </a:p>
        </p:txBody>
      </p:sp>
      <p:sp>
        <p:nvSpPr>
          <p:cNvPr id="18" name="Obdélník 17"/>
          <p:cNvSpPr/>
          <p:nvPr/>
        </p:nvSpPr>
        <p:spPr>
          <a:xfrm>
            <a:off x="5784695" y="5949280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11</a:t>
            </a:r>
            <a:endParaRPr lang="cs-CZ" sz="1600" dirty="0"/>
          </a:p>
        </p:txBody>
      </p:sp>
      <p:sp>
        <p:nvSpPr>
          <p:cNvPr id="19" name="Obdélník 18"/>
          <p:cNvSpPr/>
          <p:nvPr/>
        </p:nvSpPr>
        <p:spPr>
          <a:xfrm>
            <a:off x="4644008" y="3393961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20" name="Obdélník 19"/>
          <p:cNvSpPr/>
          <p:nvPr/>
        </p:nvSpPr>
        <p:spPr>
          <a:xfrm>
            <a:off x="5485288" y="1494788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9</a:t>
            </a:r>
            <a:endParaRPr lang="cs-CZ" sz="1600" dirty="0"/>
          </a:p>
        </p:txBody>
      </p:sp>
      <p:sp>
        <p:nvSpPr>
          <p:cNvPr id="21" name="Obdélník 20"/>
          <p:cNvSpPr/>
          <p:nvPr/>
        </p:nvSpPr>
        <p:spPr>
          <a:xfrm>
            <a:off x="7098650" y="5602601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8</a:t>
            </a:r>
            <a:endParaRPr lang="cs-CZ" sz="1600" dirty="0"/>
          </a:p>
        </p:txBody>
      </p:sp>
      <p:sp>
        <p:nvSpPr>
          <p:cNvPr id="22" name="Obdélník 21"/>
          <p:cNvSpPr/>
          <p:nvPr/>
        </p:nvSpPr>
        <p:spPr>
          <a:xfrm>
            <a:off x="6232322" y="3393961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14</a:t>
            </a:r>
            <a:endParaRPr lang="cs-CZ" sz="1600" dirty="0"/>
          </a:p>
        </p:txBody>
      </p:sp>
      <p:sp>
        <p:nvSpPr>
          <p:cNvPr id="23" name="Obdélník 22"/>
          <p:cNvSpPr/>
          <p:nvPr/>
        </p:nvSpPr>
        <p:spPr>
          <a:xfrm>
            <a:off x="7263082" y="6197957"/>
            <a:ext cx="288032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36000" tIns="36000" rIns="36000" bIns="36000" rtlCol="0" anchor="ctr"/>
          <a:lstStyle/>
          <a:p>
            <a:pPr algn="ctr"/>
            <a:r>
              <a:rPr lang="cs-CZ" sz="1600" dirty="0" smtClean="0"/>
              <a:t>13</a:t>
            </a:r>
            <a:endParaRPr lang="cs-CZ" sz="1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987824" y="908720"/>
            <a:ext cx="7920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</a:p>
          <a:p>
            <a:r>
              <a:rPr lang="cs-CZ" sz="2400" dirty="0" smtClean="0"/>
              <a:t>9</a:t>
            </a:r>
          </a:p>
          <a:p>
            <a:r>
              <a:rPr lang="cs-CZ" sz="2400" dirty="0" smtClean="0"/>
              <a:t>3</a:t>
            </a:r>
          </a:p>
          <a:p>
            <a:r>
              <a:rPr lang="cs-CZ" sz="2400" dirty="0" smtClean="0"/>
              <a:t>14</a:t>
            </a:r>
          </a:p>
          <a:p>
            <a:r>
              <a:rPr lang="cs-CZ" sz="2400" dirty="0" smtClean="0"/>
              <a:t>1</a:t>
            </a:r>
          </a:p>
          <a:p>
            <a:r>
              <a:rPr lang="cs-CZ" sz="2400" dirty="0" smtClean="0"/>
              <a:t>15</a:t>
            </a:r>
          </a:p>
          <a:p>
            <a:r>
              <a:rPr lang="cs-CZ" sz="2400" dirty="0" smtClean="0"/>
              <a:t>8</a:t>
            </a:r>
          </a:p>
          <a:p>
            <a:r>
              <a:rPr lang="cs-CZ" sz="2400" dirty="0" smtClean="0"/>
              <a:t>10</a:t>
            </a:r>
          </a:p>
          <a:p>
            <a:r>
              <a:rPr lang="cs-CZ" sz="2400" dirty="0" smtClean="0"/>
              <a:t>2</a:t>
            </a:r>
          </a:p>
          <a:p>
            <a:r>
              <a:rPr lang="cs-CZ" sz="2400" dirty="0" smtClean="0"/>
              <a:t>13</a:t>
            </a:r>
          </a:p>
          <a:p>
            <a:r>
              <a:rPr lang="cs-CZ" sz="2400" dirty="0" smtClean="0"/>
              <a:t>11</a:t>
            </a:r>
          </a:p>
          <a:p>
            <a:r>
              <a:rPr lang="cs-CZ" sz="2400" dirty="0" smtClean="0"/>
              <a:t>5</a:t>
            </a:r>
          </a:p>
          <a:p>
            <a:r>
              <a:rPr lang="cs-CZ" sz="2400" dirty="0" smtClean="0"/>
              <a:t>6</a:t>
            </a:r>
          </a:p>
          <a:p>
            <a:r>
              <a:rPr lang="cs-CZ" sz="2400" dirty="0" smtClean="0"/>
              <a:t>12</a:t>
            </a:r>
          </a:p>
          <a:p>
            <a:r>
              <a:rPr lang="cs-CZ" sz="2400" dirty="0"/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437265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84168" y="1340768"/>
            <a:ext cx="3059832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/>
              <a:t>_ _ _ _     _ _ _ _ (4th)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_ _ _ _ _ _ _ (4th)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_ _ _ _ _ _ _ _ (6th)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_ _ _ _ _ _ _ _ _ _ (5th)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_ _ _ _ _ _ (3rd)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_ _ _ _ _ (5th)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_ _ _ _ _ _ (4th)</a:t>
            </a:r>
          </a:p>
          <a:p>
            <a:r>
              <a:rPr lang="cs-CZ" sz="2000" dirty="0" smtClean="0"/>
              <a:t>8.   _ _ _ _ _ _ _ _ _  (9th)</a:t>
            </a:r>
          </a:p>
          <a:p>
            <a:endParaRPr lang="cs-CZ" sz="2000" dirty="0"/>
          </a:p>
          <a:p>
            <a:r>
              <a:rPr lang="cs-CZ" sz="2000" dirty="0" err="1" smtClean="0"/>
              <a:t>Solution</a:t>
            </a:r>
            <a:r>
              <a:rPr lang="cs-CZ" sz="2000" dirty="0" smtClean="0"/>
              <a:t>: _ _ _ _ _ _ _ _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97720" y="489655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(London </a:t>
            </a:r>
            <a:r>
              <a:rPr lang="cs-CZ" dirty="0" err="1" smtClean="0"/>
              <a:t>Airport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788" y="2200222"/>
            <a:ext cx="5393032" cy="4032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2" y="1736812"/>
            <a:ext cx="5885157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41" y="1628800"/>
            <a:ext cx="5785773" cy="4351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41" y="1635341"/>
            <a:ext cx="5815676" cy="4345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180" y="1916832"/>
            <a:ext cx="5840747" cy="3469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180" y="2370498"/>
            <a:ext cx="5682071" cy="2868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08" y="2448599"/>
            <a:ext cx="5660413" cy="2817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260648"/>
            <a:ext cx="8172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What</a:t>
            </a:r>
            <a:r>
              <a:rPr lang="cs-CZ" sz="2800" b="1" dirty="0" smtClean="0"/>
              <a:t> are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names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places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photos</a:t>
            </a:r>
            <a:r>
              <a:rPr lang="cs-CZ" sz="2800" b="1" dirty="0" smtClean="0"/>
              <a:t>? </a:t>
            </a:r>
            <a:endParaRPr lang="cs-CZ" sz="2800" b="1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9" t="3460" r="3399" b="3460"/>
          <a:stretch/>
        </p:blipFill>
        <p:spPr>
          <a:xfrm>
            <a:off x="256419" y="2465149"/>
            <a:ext cx="5481590" cy="3447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06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u="sng" dirty="0" smtClean="0"/>
              <a:t>Použité zdroje:</a:t>
            </a:r>
            <a:endParaRPr lang="cs-CZ" sz="2000" b="1" u="sng" dirty="0"/>
          </a:p>
        </p:txBody>
      </p:sp>
      <p:sp>
        <p:nvSpPr>
          <p:cNvPr id="5" name="Obdélník 4"/>
          <p:cNvSpPr/>
          <p:nvPr/>
        </p:nvSpPr>
        <p:spPr>
          <a:xfrm>
            <a:off x="467544" y="1196752"/>
            <a:ext cx="7920880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itchFamily="34" charset="0"/>
              <a:buChar char="•"/>
            </a:pPr>
            <a:r>
              <a:rPr lang="cs-CZ" sz="1100" dirty="0" err="1" smtClean="0">
                <a:solidFill>
                  <a:prstClr val="black"/>
                </a:solidFill>
              </a:rPr>
              <a:t>Slide</a:t>
            </a:r>
            <a:r>
              <a:rPr lang="cs-CZ" sz="1100" dirty="0" smtClean="0">
                <a:solidFill>
                  <a:prstClr val="black"/>
                </a:solidFill>
              </a:rPr>
              <a:t> 4,5: (Mapa)</a:t>
            </a:r>
            <a:r>
              <a:rPr lang="cs-CZ" sz="1200" dirty="0" smtClean="0"/>
              <a:t> </a:t>
            </a:r>
            <a:r>
              <a:rPr lang="en-US" sz="1200" dirty="0"/>
              <a:t>BLOOD, Captain. </a:t>
            </a:r>
            <a:r>
              <a:rPr lang="en-US" sz="1200" i="1" dirty="0"/>
              <a:t>Wikipedia.cz</a:t>
            </a:r>
            <a:r>
              <a:rPr lang="en-US" sz="1200" dirty="0"/>
              <a:t> [online]. [cit. 9.2.2013].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cs-CZ" sz="1200" dirty="0"/>
              <a:t>	</a:t>
            </a:r>
            <a:r>
              <a:rPr lang="cs-CZ" sz="1200" dirty="0" smtClean="0"/>
              <a:t>		</a:t>
            </a:r>
            <a:r>
              <a:rPr lang="en-US" sz="1200" dirty="0" smtClean="0">
                <a:hlinkClick r:id="rId2"/>
              </a:rPr>
              <a:t>http</a:t>
            </a:r>
            <a:r>
              <a:rPr lang="en-US" sz="1200" dirty="0">
                <a:hlinkClick r:id="rId2"/>
              </a:rPr>
              <a:t>://</a:t>
            </a:r>
            <a:r>
              <a:rPr lang="en-US" sz="1200" dirty="0" smtClean="0">
                <a:hlinkClick r:id="rId2"/>
              </a:rPr>
              <a:t>cs.wikipedia.org/wiki/Soubor:Uk_topo_en.jpg</a:t>
            </a:r>
            <a:endParaRPr lang="cs-CZ" sz="1200" dirty="0"/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err="1" smtClean="0">
                <a:solidFill>
                  <a:prstClr val="black"/>
                </a:solidFill>
              </a:rPr>
              <a:t>Slide</a:t>
            </a:r>
            <a:r>
              <a:rPr lang="cs-CZ" sz="1200" dirty="0" smtClean="0">
                <a:solidFill>
                  <a:prstClr val="black"/>
                </a:solidFill>
              </a:rPr>
              <a:t> 6: Foto </a:t>
            </a:r>
            <a:r>
              <a:rPr lang="cs-CZ" sz="1200" dirty="0">
                <a:solidFill>
                  <a:prstClr val="black"/>
                </a:solidFill>
              </a:rPr>
              <a:t>1: SIR METAL. </a:t>
            </a:r>
            <a:r>
              <a:rPr lang="cs-CZ" sz="1200" i="1" dirty="0" err="1">
                <a:solidFill>
                  <a:prstClr val="black"/>
                </a:solidFill>
              </a:rPr>
              <a:t>wikipedia</a:t>
            </a:r>
            <a:r>
              <a:rPr lang="cs-CZ" sz="1200" dirty="0">
                <a:solidFill>
                  <a:prstClr val="black"/>
                </a:solidFill>
              </a:rPr>
              <a:t> [online]. [cit. 15.2.2013]. Dostupný na WWW: 	</a:t>
            </a:r>
            <a:r>
              <a:rPr lang="cs-CZ" sz="1200" dirty="0" smtClean="0">
                <a:solidFill>
                  <a:prstClr val="black"/>
                </a:solidFill>
                <a:hlinkClick r:id="rId3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3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hlinkClick r:id="rId3"/>
              </a:rPr>
              <a:t>en.wikipedia.org/wiki/File:Oxford_City_Birdseye.jpg</a:t>
            </a:r>
            <a:endParaRPr lang="cs-CZ" sz="1200" dirty="0">
              <a:solidFill>
                <a:prstClr val="black"/>
              </a:solidFill>
            </a:endParaRPr>
          </a:p>
          <a:p>
            <a:pPr lvl="1"/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smtClean="0">
                <a:solidFill>
                  <a:prstClr val="black"/>
                </a:solidFill>
              </a:rPr>
              <a:t>    </a:t>
            </a:r>
            <a:r>
              <a:rPr lang="cs-CZ" sz="1200" dirty="0" smtClean="0">
                <a:solidFill>
                  <a:prstClr val="black"/>
                </a:solidFill>
              </a:rPr>
              <a:t>Foto </a:t>
            </a:r>
            <a:r>
              <a:rPr lang="cs-CZ" sz="1200" dirty="0" smtClean="0">
                <a:solidFill>
                  <a:prstClr val="black"/>
                </a:solidFill>
              </a:rPr>
              <a:t>2: </a:t>
            </a:r>
            <a:r>
              <a:rPr lang="cs-CZ" sz="1200" dirty="0">
                <a:solidFill>
                  <a:prstClr val="black"/>
                </a:solidFill>
              </a:rPr>
              <a:t>FENTRESS, Sam. </a:t>
            </a:r>
            <a:r>
              <a:rPr lang="cs-CZ" sz="1200" i="1" dirty="0" err="1">
                <a:solidFill>
                  <a:prstClr val="black"/>
                </a:solidFill>
              </a:rPr>
              <a:t>wikipedia</a:t>
            </a:r>
            <a:r>
              <a:rPr lang="cs-CZ" sz="1200" dirty="0">
                <a:solidFill>
                  <a:prstClr val="black"/>
                </a:solidFill>
              </a:rPr>
              <a:t> [online]. [cit. 15.2.2013]. Dostupný na WWW: </a:t>
            </a:r>
            <a:r>
              <a:rPr lang="cs-CZ" sz="1200" dirty="0" smtClean="0">
                <a:solidFill>
                  <a:prstClr val="black"/>
                </a:solidFill>
              </a:rPr>
              <a:t>	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4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en.wikipedia.org/wiki/File:LochNessUrquhart.jpg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endParaRPr lang="cs-CZ" sz="1200" dirty="0" smtClean="0">
              <a:solidFill>
                <a:prstClr val="black"/>
              </a:solidFill>
            </a:endParaRPr>
          </a:p>
          <a:p>
            <a:pPr lvl="1"/>
            <a:r>
              <a:rPr lang="cs-CZ" sz="1200" dirty="0" smtClean="0">
                <a:solidFill>
                  <a:prstClr val="black"/>
                </a:solidFill>
              </a:rPr>
              <a:t>     Foto </a:t>
            </a:r>
            <a:r>
              <a:rPr lang="cs-CZ" sz="1200" dirty="0">
                <a:solidFill>
                  <a:prstClr val="black"/>
                </a:solidFill>
              </a:rPr>
              <a:t>3:  LYNCH, John. </a:t>
            </a:r>
            <a:r>
              <a:rPr lang="cs-CZ" sz="1200" i="1" dirty="0" err="1">
                <a:solidFill>
                  <a:prstClr val="black"/>
                </a:solidFill>
              </a:rPr>
              <a:t>wikipedia</a:t>
            </a:r>
            <a:r>
              <a:rPr lang="cs-CZ" sz="1200" dirty="0">
                <a:solidFill>
                  <a:prstClr val="black"/>
                </a:solidFill>
              </a:rPr>
              <a:t> [online]. [cit. 15.2.2013]. Dostupný na WWW: 	</a:t>
            </a:r>
            <a:r>
              <a:rPr lang="cs-CZ" sz="1200" dirty="0">
                <a:solidFill>
                  <a:prstClr val="black"/>
                </a:solidFill>
                <a:hlinkClick r:id="rId5"/>
              </a:rPr>
              <a:t>http://en.wikipedia.org/wiki/File:Crib_Goch_-_geograph.org.uk_-_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353320.jpg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endParaRPr lang="cs-CZ" sz="1200" dirty="0" smtClean="0">
              <a:solidFill>
                <a:prstClr val="black"/>
              </a:solidFill>
            </a:endParaRPr>
          </a:p>
          <a:p>
            <a:pPr lvl="1"/>
            <a:r>
              <a:rPr lang="cs-CZ" sz="1200" dirty="0" smtClean="0">
                <a:solidFill>
                  <a:prstClr val="black"/>
                </a:solidFill>
              </a:rPr>
              <a:t>     Foto </a:t>
            </a:r>
            <a:r>
              <a:rPr lang="cs-CZ" sz="1200" dirty="0">
                <a:solidFill>
                  <a:prstClr val="black"/>
                </a:solidFill>
              </a:rPr>
              <a:t>4: GREENHALGH, Peter. </a:t>
            </a:r>
            <a:r>
              <a:rPr lang="cs-CZ" sz="1200" i="1" dirty="0" err="1">
                <a:solidFill>
                  <a:prstClr val="black"/>
                </a:solidFill>
              </a:rPr>
              <a:t>wikipedia</a:t>
            </a:r>
            <a:r>
              <a:rPr lang="cs-CZ" sz="1200" dirty="0">
                <a:solidFill>
                  <a:prstClr val="black"/>
                </a:solidFill>
              </a:rPr>
              <a:t> [online]. [cit. 15.2.2013]. Dostupný na WWW: 	</a:t>
            </a:r>
            <a:r>
              <a:rPr lang="cs-CZ" sz="12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en.wikipedia.org/wiki/File:The_Royal_Pavilion_Brighton.jpg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lvl="1"/>
            <a:r>
              <a:rPr lang="cs-CZ" sz="1200" dirty="0" smtClean="0">
                <a:solidFill>
                  <a:prstClr val="black"/>
                </a:solidFill>
              </a:rPr>
              <a:t>     Foto </a:t>
            </a:r>
            <a:r>
              <a:rPr lang="cs-CZ" sz="1200" dirty="0" smtClean="0">
                <a:solidFill>
                  <a:prstClr val="black"/>
                </a:solidFill>
              </a:rPr>
              <a:t>5: </a:t>
            </a:r>
            <a:r>
              <a:rPr lang="cs-CZ" sz="1200" dirty="0">
                <a:solidFill>
                  <a:prstClr val="black"/>
                </a:solidFill>
              </a:rPr>
              <a:t>GARETHWISCOMBE. </a:t>
            </a:r>
            <a:r>
              <a:rPr lang="cs-CZ" sz="1200" i="1" dirty="0" err="1">
                <a:solidFill>
                  <a:prstClr val="black"/>
                </a:solidFill>
              </a:rPr>
              <a:t>wikipedia</a:t>
            </a:r>
            <a:r>
              <a:rPr lang="cs-CZ" sz="1200" dirty="0">
                <a:solidFill>
                  <a:prstClr val="black"/>
                </a:solidFill>
              </a:rPr>
              <a:t> [online]. [cit. 15.2.2013]. Dostupný na WWW: </a:t>
            </a:r>
            <a:r>
              <a:rPr lang="cs-CZ" sz="1200" dirty="0" smtClean="0">
                <a:solidFill>
                  <a:prstClr val="black"/>
                </a:solidFill>
              </a:rPr>
              <a:t>	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7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en.wikipedia.org/wiki/File:Stonehenge2007_07_30.jpg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endParaRPr lang="cs-CZ" sz="1200" dirty="0">
              <a:solidFill>
                <a:prstClr val="black"/>
              </a:solidFill>
            </a:endParaRPr>
          </a:p>
          <a:p>
            <a:pPr lvl="1"/>
            <a:r>
              <a:rPr lang="cs-CZ" sz="1200" dirty="0" smtClean="0">
                <a:solidFill>
                  <a:prstClr val="black"/>
                </a:solidFill>
              </a:rPr>
              <a:t>    Foto </a:t>
            </a:r>
            <a:r>
              <a:rPr lang="cs-CZ" sz="1200" dirty="0" smtClean="0">
                <a:solidFill>
                  <a:prstClr val="black"/>
                </a:solidFill>
              </a:rPr>
              <a:t>6: </a:t>
            </a:r>
            <a:r>
              <a:rPr lang="cs-CZ" sz="1200" dirty="0" err="1">
                <a:solidFill>
                  <a:prstClr val="black"/>
                </a:solidFill>
              </a:rPr>
              <a:t>CORSER,Tom</a:t>
            </a:r>
            <a:r>
              <a:rPr lang="cs-CZ" sz="1200" dirty="0">
                <a:solidFill>
                  <a:prstClr val="black"/>
                </a:solidFill>
              </a:rPr>
              <a:t>. </a:t>
            </a:r>
            <a:r>
              <a:rPr lang="cs-CZ" sz="1200" i="1" dirty="0" err="1">
                <a:solidFill>
                  <a:prstClr val="black"/>
                </a:solidFill>
              </a:rPr>
              <a:t>wikipedia</a:t>
            </a:r>
            <a:r>
              <a:rPr lang="cs-CZ" sz="1200" dirty="0">
                <a:solidFill>
                  <a:prstClr val="black"/>
                </a:solidFill>
              </a:rPr>
              <a:t> [online]. [cit. 15.2.2013]. Dostupný na WWW: </a:t>
            </a:r>
            <a:r>
              <a:rPr lang="cs-CZ" sz="1200" dirty="0" smtClean="0">
                <a:solidFill>
                  <a:prstClr val="black"/>
                </a:solidFill>
              </a:rPr>
              <a:t>	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8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en.wikipedia.org/wiki/File:Thames_Barrier_London.jpg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lvl="1"/>
            <a:r>
              <a:rPr lang="cs-CZ" sz="1200" dirty="0" smtClean="0">
                <a:solidFill>
                  <a:prstClr val="black"/>
                </a:solidFill>
              </a:rPr>
              <a:t>    Foto </a:t>
            </a:r>
            <a:r>
              <a:rPr lang="cs-CZ" sz="1200" dirty="0" smtClean="0">
                <a:solidFill>
                  <a:prstClr val="black"/>
                </a:solidFill>
              </a:rPr>
              <a:t>7: </a:t>
            </a:r>
            <a:r>
              <a:rPr lang="cs-CZ" sz="1200" dirty="0">
                <a:solidFill>
                  <a:prstClr val="black"/>
                </a:solidFill>
              </a:rPr>
              <a:t>JOUAN, </a:t>
            </a:r>
            <a:r>
              <a:rPr lang="cs-CZ" sz="1200" dirty="0" err="1">
                <a:solidFill>
                  <a:prstClr val="black"/>
                </a:solidFill>
              </a:rPr>
              <a:t>Remi</a:t>
            </a:r>
            <a:r>
              <a:rPr lang="cs-CZ" sz="1200" dirty="0">
                <a:solidFill>
                  <a:prstClr val="black"/>
                </a:solidFill>
              </a:rPr>
              <a:t>. </a:t>
            </a:r>
            <a:r>
              <a:rPr lang="cs-CZ" sz="1200" i="1" dirty="0" err="1">
                <a:solidFill>
                  <a:prstClr val="black"/>
                </a:solidFill>
              </a:rPr>
              <a:t>wikipedia</a:t>
            </a:r>
            <a:r>
              <a:rPr lang="cs-CZ" sz="1200" dirty="0">
                <a:solidFill>
                  <a:prstClr val="black"/>
                </a:solidFill>
              </a:rPr>
              <a:t> [online]. [cit. 15.2.2013]. Dostupný na WWW: </a:t>
            </a:r>
            <a:r>
              <a:rPr lang="cs-CZ" sz="1200" dirty="0" smtClean="0">
                <a:solidFill>
                  <a:prstClr val="black"/>
                </a:solidFill>
              </a:rPr>
              <a:t>	</a:t>
            </a:r>
            <a:r>
              <a:rPr lang="cs-CZ" sz="1200" dirty="0" smtClean="0">
                <a:solidFill>
                  <a:prstClr val="black"/>
                </a:solidFill>
                <a:hlinkClick r:id="rId9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9"/>
              </a:rPr>
              <a:t>://en.wikipedia.org/wiki/File:Douvres_(4).</a:t>
            </a:r>
            <a:r>
              <a:rPr lang="cs-CZ" sz="1200" dirty="0" smtClean="0">
                <a:solidFill>
                  <a:prstClr val="black"/>
                </a:solidFill>
                <a:hlinkClick r:id="rId9"/>
              </a:rPr>
              <a:t>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lvl="1"/>
            <a:r>
              <a:rPr lang="cs-CZ" sz="1200" dirty="0" smtClean="0">
                <a:solidFill>
                  <a:prstClr val="black"/>
                </a:solidFill>
              </a:rPr>
              <a:t>    Foto </a:t>
            </a:r>
            <a:r>
              <a:rPr lang="cs-CZ" sz="1200" dirty="0" smtClean="0">
                <a:solidFill>
                  <a:prstClr val="black"/>
                </a:solidFill>
              </a:rPr>
              <a:t>8: </a:t>
            </a:r>
            <a:r>
              <a:rPr lang="cs-CZ" sz="1200" dirty="0"/>
              <a:t>REEVE, Michael. </a:t>
            </a:r>
            <a:r>
              <a:rPr lang="cs-CZ" sz="1200" i="1" dirty="0"/>
              <a:t>wikipedie</a:t>
            </a:r>
            <a:r>
              <a:rPr lang="cs-CZ" sz="1200" dirty="0"/>
              <a:t> [online]. [cit. 4.3.2013]. Dostupný na WWW: </a:t>
            </a:r>
            <a:r>
              <a:rPr lang="cs-CZ" sz="1200" dirty="0" smtClean="0"/>
              <a:t>	</a:t>
            </a:r>
            <a:r>
              <a:rPr lang="cs-CZ" sz="1200" dirty="0" smtClean="0">
                <a:hlinkClick r:id="rId10"/>
              </a:rPr>
              <a:t>http</a:t>
            </a:r>
            <a:r>
              <a:rPr lang="cs-CZ" sz="1200" dirty="0">
                <a:hlinkClick r:id="rId10"/>
              </a:rPr>
              <a:t>://</a:t>
            </a:r>
            <a:r>
              <a:rPr lang="cs-CZ" sz="1200" dirty="0" smtClean="0">
                <a:hlinkClick r:id="rId10"/>
              </a:rPr>
              <a:t>cs.wikipedia.org/wiki/Soubor:Edinburgh-castle.jpg</a:t>
            </a:r>
            <a:endParaRPr lang="cs-CZ" sz="1200" dirty="0" smtClean="0"/>
          </a:p>
          <a:p>
            <a:pPr lvl="0"/>
            <a:endParaRPr lang="cs-CZ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66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</TotalTime>
  <Words>403</Words>
  <Application>Microsoft Office PowerPoint</Application>
  <PresentationFormat>Předvádění na obrazovce (4:3)</PresentationFormat>
  <Paragraphs>138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OVER THE MAP OF THE UK</vt:lpstr>
      <vt:lpstr>Prezentace aplikace PowerPoint</vt:lpstr>
      <vt:lpstr>Prezentace aplikace PowerPoint</vt:lpstr>
      <vt:lpstr>Prezentace aplikace PowerPoint</vt:lpstr>
      <vt:lpstr>Použité zdroje: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Jiřišťová</dc:creator>
  <cp:lastModifiedBy>Jitka Jiřišťová</cp:lastModifiedBy>
  <cp:revision>42</cp:revision>
  <dcterms:created xsi:type="dcterms:W3CDTF">2013-02-08T20:47:29Z</dcterms:created>
  <dcterms:modified xsi:type="dcterms:W3CDTF">2013-05-30T20:39:51Z</dcterms:modified>
</cp:coreProperties>
</file>